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3"/>
  </p:notesMasterIdLst>
  <p:sldIdLst>
    <p:sldId id="332" r:id="rId2"/>
    <p:sldId id="261" r:id="rId3"/>
    <p:sldId id="312" r:id="rId4"/>
    <p:sldId id="313" r:id="rId5"/>
    <p:sldId id="314" r:id="rId6"/>
    <p:sldId id="320" r:id="rId7"/>
    <p:sldId id="321" r:id="rId8"/>
    <p:sldId id="322" r:id="rId9"/>
    <p:sldId id="286" r:id="rId10"/>
    <p:sldId id="336" r:id="rId11"/>
    <p:sldId id="337" r:id="rId12"/>
    <p:sldId id="257" r:id="rId13"/>
    <p:sldId id="266" r:id="rId14"/>
    <p:sldId id="328" r:id="rId15"/>
    <p:sldId id="331" r:id="rId16"/>
    <p:sldId id="329" r:id="rId17"/>
    <p:sldId id="273" r:id="rId18"/>
    <p:sldId id="334" r:id="rId19"/>
    <p:sldId id="338" r:id="rId20"/>
    <p:sldId id="333" r:id="rId21"/>
    <p:sldId id="335" r:id="rId22"/>
  </p:sldIdLst>
  <p:sldSz cx="9144000" cy="5143500" type="screen16x9"/>
  <p:notesSz cx="6858000" cy="9144000"/>
  <p:embeddedFontLst>
    <p:embeddedFont>
      <p:font typeface="DM Sans" pitchFamily="2" charset="77"/>
      <p:regular r:id="rId24"/>
      <p:bold r:id="rId25"/>
      <p:italic r:id="rId26"/>
      <p:boldItalic r:id="rId27"/>
    </p:embeddedFont>
    <p:embeddedFont>
      <p:font typeface="Figtree" pitchFamily="2" charset="0"/>
      <p:regular r:id="rId28"/>
      <p:bold r:id="rId29"/>
      <p:italic r:id="rId30"/>
      <p:boldItalic r:id="rId31"/>
    </p:embeddedFont>
    <p:embeddedFont>
      <p:font typeface="Inter Tight" pitchFamily="2" charset="0"/>
      <p:regular r:id="rId32"/>
      <p:bold r:id="rId33"/>
      <p:italic r:id="rId34"/>
      <p:boldItalic r:id="rId35"/>
    </p:embeddedFont>
    <p:embeddedFont>
      <p:font typeface="Lato" panose="020F0502020204030203" pitchFamily="34" charset="0"/>
      <p:regular r:id="rId36"/>
      <p:bold r:id="rId37"/>
      <p:italic r:id="rId38"/>
      <p:boldItalic r:id="rId39"/>
    </p:embeddedFont>
    <p:embeddedFont>
      <p:font typeface="Nunito Light" pitchFamily="2" charset="77"/>
      <p:regular r:id="rId40"/>
      <p: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91CF79-B8BD-4262-B821-0A1DA11EB167}">
  <a:tblStyle styleId="{1391CF79-B8BD-4262-B821-0A1DA11EB1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3D75A13-F5F2-4DA4-8F03-4554ED8A4CF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85"/>
    <p:restoredTop sz="94589"/>
  </p:normalViewPr>
  <p:slideViewPr>
    <p:cSldViewPr snapToGrid="0">
      <p:cViewPr varScale="1">
        <p:scale>
          <a:sx n="160" d="100"/>
          <a:sy n="160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image" Target="../media/image18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image" Target="../media/image18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BB4952-E02B-714B-9A79-02B42600713C}" type="doc">
      <dgm:prSet loTypeId="urn:microsoft.com/office/officeart/2008/layout/BendingPictureCaption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C21E641-39D8-7243-83F3-EDD0260A85C8}">
      <dgm:prSet phldrT="[Text]"/>
      <dgm:spPr>
        <a:solidFill>
          <a:schemeClr val="tx1">
            <a:lumMod val="85000"/>
          </a:schemeClr>
        </a:solidFill>
        <a:ln>
          <a:noFill/>
        </a:ln>
      </dgm:spPr>
      <dgm:t>
        <a:bodyPr/>
        <a:lstStyle/>
        <a:p>
          <a:r>
            <a:rPr lang="el-GR" dirty="0"/>
            <a:t>Λεμεσός</a:t>
          </a:r>
          <a:endParaRPr lang="en-GB" dirty="0"/>
        </a:p>
      </dgm:t>
    </dgm:pt>
    <dgm:pt modelId="{6ABAE3FC-2AB9-DE48-8D11-A1B8A2408759}" type="parTrans" cxnId="{7D0AF4A0-FB54-3842-BD10-EBDDA1019058}">
      <dgm:prSet/>
      <dgm:spPr/>
      <dgm:t>
        <a:bodyPr/>
        <a:lstStyle/>
        <a:p>
          <a:endParaRPr lang="en-GB"/>
        </a:p>
      </dgm:t>
    </dgm:pt>
    <dgm:pt modelId="{EC41C4C4-BEF6-9B41-ACA3-E26A63788DE6}" type="sibTrans" cxnId="{7D0AF4A0-FB54-3842-BD10-EBDDA1019058}">
      <dgm:prSet/>
      <dgm:spPr/>
      <dgm:t>
        <a:bodyPr/>
        <a:lstStyle/>
        <a:p>
          <a:endParaRPr lang="en-GB"/>
        </a:p>
      </dgm:t>
    </dgm:pt>
    <dgm:pt modelId="{8ED88E93-057F-194B-A437-363F9A248963}">
      <dgm:prSet phldrT="[Text]"/>
      <dgm:spPr>
        <a:solidFill>
          <a:schemeClr val="tx1">
            <a:lumMod val="85000"/>
          </a:schemeClr>
        </a:solidFill>
        <a:ln>
          <a:noFill/>
        </a:ln>
      </dgm:spPr>
      <dgm:t>
        <a:bodyPr/>
        <a:lstStyle/>
        <a:p>
          <a:r>
            <a:rPr lang="el-GR" dirty="0"/>
            <a:t>Αγία Νάπα</a:t>
          </a:r>
          <a:endParaRPr lang="en-GB" dirty="0"/>
        </a:p>
      </dgm:t>
    </dgm:pt>
    <dgm:pt modelId="{872693C8-D7E3-A241-A506-7B6056CC6ADD}" type="parTrans" cxnId="{3AE52913-3104-D94D-9E82-4BC4FC125711}">
      <dgm:prSet/>
      <dgm:spPr/>
      <dgm:t>
        <a:bodyPr/>
        <a:lstStyle/>
        <a:p>
          <a:endParaRPr lang="en-GB"/>
        </a:p>
      </dgm:t>
    </dgm:pt>
    <dgm:pt modelId="{C3286EB1-5252-9C42-AD03-591CE93B8DA7}" type="sibTrans" cxnId="{3AE52913-3104-D94D-9E82-4BC4FC125711}">
      <dgm:prSet/>
      <dgm:spPr/>
      <dgm:t>
        <a:bodyPr/>
        <a:lstStyle/>
        <a:p>
          <a:endParaRPr lang="en-GB"/>
        </a:p>
      </dgm:t>
    </dgm:pt>
    <dgm:pt modelId="{FAA661B8-E4C4-4F44-B7EE-CB022E994A09}">
      <dgm:prSet/>
      <dgm:spPr>
        <a:solidFill>
          <a:schemeClr val="tx1">
            <a:lumMod val="85000"/>
          </a:schemeClr>
        </a:solidFill>
        <a:ln>
          <a:noFill/>
        </a:ln>
      </dgm:spPr>
      <dgm:t>
        <a:bodyPr/>
        <a:lstStyle/>
        <a:p>
          <a:r>
            <a:rPr lang="el-GR" dirty="0"/>
            <a:t>Πάφος</a:t>
          </a:r>
          <a:endParaRPr lang="en-GB" dirty="0"/>
        </a:p>
      </dgm:t>
    </dgm:pt>
    <dgm:pt modelId="{949EAEC2-DF6C-9347-983A-0E78214334E8}" type="parTrans" cxnId="{6B2694C7-A1C4-AA4C-9980-30DB2484088A}">
      <dgm:prSet/>
      <dgm:spPr/>
      <dgm:t>
        <a:bodyPr/>
        <a:lstStyle/>
        <a:p>
          <a:endParaRPr lang="en-GB"/>
        </a:p>
      </dgm:t>
    </dgm:pt>
    <dgm:pt modelId="{26931A61-3233-AB49-8ED1-B5CA1012218F}" type="sibTrans" cxnId="{6B2694C7-A1C4-AA4C-9980-30DB2484088A}">
      <dgm:prSet/>
      <dgm:spPr/>
      <dgm:t>
        <a:bodyPr/>
        <a:lstStyle/>
        <a:p>
          <a:endParaRPr lang="en-GB"/>
        </a:p>
      </dgm:t>
    </dgm:pt>
    <dgm:pt modelId="{8432BE36-28CE-C34E-8038-BF3D87384A8F}">
      <dgm:prSet/>
      <dgm:spPr>
        <a:solidFill>
          <a:schemeClr val="tx1">
            <a:lumMod val="85000"/>
          </a:schemeClr>
        </a:solidFill>
        <a:ln>
          <a:noFill/>
        </a:ln>
      </dgm:spPr>
      <dgm:t>
        <a:bodyPr/>
        <a:lstStyle/>
        <a:p>
          <a:r>
            <a:rPr lang="el-GR" dirty="0"/>
            <a:t>Λευκωσία</a:t>
          </a:r>
          <a:endParaRPr lang="en-GB" dirty="0"/>
        </a:p>
      </dgm:t>
    </dgm:pt>
    <dgm:pt modelId="{B05DD992-D1E2-0144-8CCD-226978301151}" type="parTrans" cxnId="{EC2A5182-8F3E-0A4F-BD42-714117E19B87}">
      <dgm:prSet/>
      <dgm:spPr/>
      <dgm:t>
        <a:bodyPr/>
        <a:lstStyle/>
        <a:p>
          <a:endParaRPr lang="en-GB"/>
        </a:p>
      </dgm:t>
    </dgm:pt>
    <dgm:pt modelId="{54F02BD9-B871-2740-B80C-D0D21925B707}" type="sibTrans" cxnId="{EC2A5182-8F3E-0A4F-BD42-714117E19B87}">
      <dgm:prSet/>
      <dgm:spPr/>
      <dgm:t>
        <a:bodyPr/>
        <a:lstStyle/>
        <a:p>
          <a:endParaRPr lang="en-GB"/>
        </a:p>
      </dgm:t>
    </dgm:pt>
    <dgm:pt modelId="{B562768F-84EE-F048-826E-85356DF2B2BA}">
      <dgm:prSet/>
      <dgm:spPr>
        <a:solidFill>
          <a:schemeClr val="tx1">
            <a:lumMod val="85000"/>
          </a:schemeClr>
        </a:solidFill>
        <a:ln>
          <a:noFill/>
        </a:ln>
      </dgm:spPr>
      <dgm:t>
        <a:bodyPr/>
        <a:lstStyle/>
        <a:p>
          <a:r>
            <a:rPr lang="el-GR" dirty="0"/>
            <a:t>Λάρνακα</a:t>
          </a:r>
          <a:endParaRPr lang="en-GB" dirty="0"/>
        </a:p>
      </dgm:t>
    </dgm:pt>
    <dgm:pt modelId="{764580A8-1541-1D4A-9127-B3F8314021DB}" type="parTrans" cxnId="{79F36A2C-442B-BD4F-A7AE-5AEA90AB7443}">
      <dgm:prSet/>
      <dgm:spPr/>
      <dgm:t>
        <a:bodyPr/>
        <a:lstStyle/>
        <a:p>
          <a:endParaRPr lang="en-GB"/>
        </a:p>
      </dgm:t>
    </dgm:pt>
    <dgm:pt modelId="{522B4B8F-94E0-1544-95E9-C756FDCBC051}" type="sibTrans" cxnId="{79F36A2C-442B-BD4F-A7AE-5AEA90AB7443}">
      <dgm:prSet/>
      <dgm:spPr/>
      <dgm:t>
        <a:bodyPr/>
        <a:lstStyle/>
        <a:p>
          <a:endParaRPr lang="en-GB"/>
        </a:p>
      </dgm:t>
    </dgm:pt>
    <dgm:pt modelId="{D20BB475-49F0-F441-8988-331A5F4955B9}" type="pres">
      <dgm:prSet presAssocID="{6BBB4952-E02B-714B-9A79-02B42600713C}" presName="diagram" presStyleCnt="0">
        <dgm:presLayoutVars>
          <dgm:dir/>
        </dgm:presLayoutVars>
      </dgm:prSet>
      <dgm:spPr/>
    </dgm:pt>
    <dgm:pt modelId="{8B5EB449-3E71-0A4E-8BDF-10CBBDE80EBF}" type="pres">
      <dgm:prSet presAssocID="{BC21E641-39D8-7243-83F3-EDD0260A85C8}" presName="composite" presStyleCnt="0"/>
      <dgm:spPr/>
    </dgm:pt>
    <dgm:pt modelId="{8A95407B-31B0-4A4F-A50B-AF545CBA2600}" type="pres">
      <dgm:prSet presAssocID="{BC21E641-39D8-7243-83F3-EDD0260A85C8}" presName="Image" presStyleLbl="bgShp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5E3A772F-2951-A345-ACAE-244AAB4AB82D}" type="pres">
      <dgm:prSet presAssocID="{BC21E641-39D8-7243-83F3-EDD0260A85C8}" presName="Parent" presStyleLbl="node0" presStyleIdx="0" presStyleCnt="5" custScaleX="73439" custScaleY="51624" custLinFactNeighborX="6531" custLinFactNeighborY="9841">
        <dgm:presLayoutVars>
          <dgm:bulletEnabled val="1"/>
        </dgm:presLayoutVars>
      </dgm:prSet>
      <dgm:spPr/>
    </dgm:pt>
    <dgm:pt modelId="{B4087620-AAB0-C74A-BFA9-2ACA001693F4}" type="pres">
      <dgm:prSet presAssocID="{EC41C4C4-BEF6-9B41-ACA3-E26A63788DE6}" presName="sibTrans" presStyleCnt="0"/>
      <dgm:spPr/>
    </dgm:pt>
    <dgm:pt modelId="{5C408557-6417-874D-9B3B-2FE966C04D25}" type="pres">
      <dgm:prSet presAssocID="{8ED88E93-057F-194B-A437-363F9A248963}" presName="composite" presStyleCnt="0"/>
      <dgm:spPr/>
    </dgm:pt>
    <dgm:pt modelId="{686C15C6-6D99-F04D-996B-AACF939B5B39}" type="pres">
      <dgm:prSet presAssocID="{8ED88E93-057F-194B-A437-363F9A248963}" presName="Image" presStyleLbl="bgShp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224F7001-721C-4048-A2EA-9055A606BFB4}" type="pres">
      <dgm:prSet presAssocID="{8ED88E93-057F-194B-A437-363F9A248963}" presName="Parent" presStyleLbl="node0" presStyleIdx="1" presStyleCnt="5" custScaleX="73439" custScaleY="51624" custLinFactNeighborX="6531" custLinFactNeighborY="9841">
        <dgm:presLayoutVars>
          <dgm:bulletEnabled val="1"/>
        </dgm:presLayoutVars>
      </dgm:prSet>
      <dgm:spPr/>
    </dgm:pt>
    <dgm:pt modelId="{1BA6DA1E-23EC-3E4A-AFEB-8C8D3F4A5AE9}" type="pres">
      <dgm:prSet presAssocID="{C3286EB1-5252-9C42-AD03-591CE93B8DA7}" presName="sibTrans" presStyleCnt="0"/>
      <dgm:spPr/>
    </dgm:pt>
    <dgm:pt modelId="{D83D5315-CD97-3943-A4FF-F795F227EA09}" type="pres">
      <dgm:prSet presAssocID="{FAA661B8-E4C4-4F44-B7EE-CB022E994A09}" presName="composite" presStyleCnt="0"/>
      <dgm:spPr/>
    </dgm:pt>
    <dgm:pt modelId="{10B6295B-CEDF-1146-8A44-65650696C6F9}" type="pres">
      <dgm:prSet presAssocID="{FAA661B8-E4C4-4F44-B7EE-CB022E994A09}" presName="Image" presStyleLbl="bgShp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532D41BF-D646-6844-A5D5-BFF420CC9EDE}" type="pres">
      <dgm:prSet presAssocID="{FAA661B8-E4C4-4F44-B7EE-CB022E994A09}" presName="Parent" presStyleLbl="node0" presStyleIdx="2" presStyleCnt="5" custScaleX="73439" custScaleY="51624" custLinFactNeighborX="6531" custLinFactNeighborY="9841">
        <dgm:presLayoutVars>
          <dgm:bulletEnabled val="1"/>
        </dgm:presLayoutVars>
      </dgm:prSet>
      <dgm:spPr/>
    </dgm:pt>
    <dgm:pt modelId="{E55B3BBC-6D9B-0442-A4FF-1D00CEEF50B7}" type="pres">
      <dgm:prSet presAssocID="{26931A61-3233-AB49-8ED1-B5CA1012218F}" presName="sibTrans" presStyleCnt="0"/>
      <dgm:spPr/>
    </dgm:pt>
    <dgm:pt modelId="{20B7582E-B9DC-2247-A0F1-39AF7854D640}" type="pres">
      <dgm:prSet presAssocID="{8432BE36-28CE-C34E-8038-BF3D87384A8F}" presName="composite" presStyleCnt="0"/>
      <dgm:spPr/>
    </dgm:pt>
    <dgm:pt modelId="{EC2E8D98-C2F1-9C4A-82AD-A3962DDDC546}" type="pres">
      <dgm:prSet presAssocID="{8432BE36-28CE-C34E-8038-BF3D87384A8F}" presName="Image" presStyleLbl="bgShp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B76DC629-2D5B-1442-B597-3603878731BC}" type="pres">
      <dgm:prSet presAssocID="{8432BE36-28CE-C34E-8038-BF3D87384A8F}" presName="Parent" presStyleLbl="node0" presStyleIdx="3" presStyleCnt="5" custScaleX="73439" custScaleY="51624" custLinFactNeighborX="6531" custLinFactNeighborY="9841">
        <dgm:presLayoutVars>
          <dgm:bulletEnabled val="1"/>
        </dgm:presLayoutVars>
      </dgm:prSet>
      <dgm:spPr/>
    </dgm:pt>
    <dgm:pt modelId="{A2577502-EF58-224A-8C93-642D953F6C0C}" type="pres">
      <dgm:prSet presAssocID="{54F02BD9-B871-2740-B80C-D0D21925B707}" presName="sibTrans" presStyleCnt="0"/>
      <dgm:spPr/>
    </dgm:pt>
    <dgm:pt modelId="{AF6EA793-0904-114A-816D-4F5934C6F819}" type="pres">
      <dgm:prSet presAssocID="{B562768F-84EE-F048-826E-85356DF2B2BA}" presName="composite" presStyleCnt="0"/>
      <dgm:spPr/>
    </dgm:pt>
    <dgm:pt modelId="{35B6B8A8-51F7-504E-A6DA-02C78D2F10BD}" type="pres">
      <dgm:prSet presAssocID="{B562768F-84EE-F048-826E-85356DF2B2BA}" presName="Image" presStyleLbl="bgShp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6D9AE3FE-91A3-BC4B-AFC0-8565BD4DD63E}" type="pres">
      <dgm:prSet presAssocID="{B562768F-84EE-F048-826E-85356DF2B2BA}" presName="Parent" presStyleLbl="node0" presStyleIdx="4" presStyleCnt="5" custScaleX="73439" custScaleY="51624" custLinFactNeighborX="6531" custLinFactNeighborY="9841">
        <dgm:presLayoutVars>
          <dgm:bulletEnabled val="1"/>
        </dgm:presLayoutVars>
      </dgm:prSet>
      <dgm:spPr/>
    </dgm:pt>
  </dgm:ptLst>
  <dgm:cxnLst>
    <dgm:cxn modelId="{3AE52913-3104-D94D-9E82-4BC4FC125711}" srcId="{6BBB4952-E02B-714B-9A79-02B42600713C}" destId="{8ED88E93-057F-194B-A437-363F9A248963}" srcOrd="1" destOrd="0" parTransId="{872693C8-D7E3-A241-A506-7B6056CC6ADD}" sibTransId="{C3286EB1-5252-9C42-AD03-591CE93B8DA7}"/>
    <dgm:cxn modelId="{79F36A2C-442B-BD4F-A7AE-5AEA90AB7443}" srcId="{6BBB4952-E02B-714B-9A79-02B42600713C}" destId="{B562768F-84EE-F048-826E-85356DF2B2BA}" srcOrd="4" destOrd="0" parTransId="{764580A8-1541-1D4A-9127-B3F8314021DB}" sibTransId="{522B4B8F-94E0-1544-95E9-C756FDCBC051}"/>
    <dgm:cxn modelId="{7D8ADE4B-A7C0-F34B-A8BF-7C57F6746588}" type="presOf" srcId="{BC21E641-39D8-7243-83F3-EDD0260A85C8}" destId="{5E3A772F-2951-A345-ACAE-244AAB4AB82D}" srcOrd="0" destOrd="0" presId="urn:microsoft.com/office/officeart/2008/layout/BendingPictureCaption"/>
    <dgm:cxn modelId="{2CFBD75A-C440-2A40-90E1-6757701862E3}" type="presOf" srcId="{8ED88E93-057F-194B-A437-363F9A248963}" destId="{224F7001-721C-4048-A2EA-9055A606BFB4}" srcOrd="0" destOrd="0" presId="urn:microsoft.com/office/officeart/2008/layout/BendingPictureCaption"/>
    <dgm:cxn modelId="{1C452D65-8E3A-CE48-A6B8-A479093552A7}" type="presOf" srcId="{8432BE36-28CE-C34E-8038-BF3D87384A8F}" destId="{B76DC629-2D5B-1442-B597-3603878731BC}" srcOrd="0" destOrd="0" presId="urn:microsoft.com/office/officeart/2008/layout/BendingPictureCaption"/>
    <dgm:cxn modelId="{EC2A5182-8F3E-0A4F-BD42-714117E19B87}" srcId="{6BBB4952-E02B-714B-9A79-02B42600713C}" destId="{8432BE36-28CE-C34E-8038-BF3D87384A8F}" srcOrd="3" destOrd="0" parTransId="{B05DD992-D1E2-0144-8CCD-226978301151}" sibTransId="{54F02BD9-B871-2740-B80C-D0D21925B707}"/>
    <dgm:cxn modelId="{7D0AF4A0-FB54-3842-BD10-EBDDA1019058}" srcId="{6BBB4952-E02B-714B-9A79-02B42600713C}" destId="{BC21E641-39D8-7243-83F3-EDD0260A85C8}" srcOrd="0" destOrd="0" parTransId="{6ABAE3FC-2AB9-DE48-8D11-A1B8A2408759}" sibTransId="{EC41C4C4-BEF6-9B41-ACA3-E26A63788DE6}"/>
    <dgm:cxn modelId="{43EF19B0-7E1C-AB47-B630-4F5D62C8833B}" type="presOf" srcId="{B562768F-84EE-F048-826E-85356DF2B2BA}" destId="{6D9AE3FE-91A3-BC4B-AFC0-8565BD4DD63E}" srcOrd="0" destOrd="0" presId="urn:microsoft.com/office/officeart/2008/layout/BendingPictureCaption"/>
    <dgm:cxn modelId="{9C5C79B3-E05D-0E47-96F5-3E792244AFA2}" type="presOf" srcId="{FAA661B8-E4C4-4F44-B7EE-CB022E994A09}" destId="{532D41BF-D646-6844-A5D5-BFF420CC9EDE}" srcOrd="0" destOrd="0" presId="urn:microsoft.com/office/officeart/2008/layout/BendingPictureCaption"/>
    <dgm:cxn modelId="{931E95B6-AB23-1B40-A906-8C066157C897}" type="presOf" srcId="{6BBB4952-E02B-714B-9A79-02B42600713C}" destId="{D20BB475-49F0-F441-8988-331A5F4955B9}" srcOrd="0" destOrd="0" presId="urn:microsoft.com/office/officeart/2008/layout/BendingPictureCaption"/>
    <dgm:cxn modelId="{6B2694C7-A1C4-AA4C-9980-30DB2484088A}" srcId="{6BBB4952-E02B-714B-9A79-02B42600713C}" destId="{FAA661B8-E4C4-4F44-B7EE-CB022E994A09}" srcOrd="2" destOrd="0" parTransId="{949EAEC2-DF6C-9347-983A-0E78214334E8}" sibTransId="{26931A61-3233-AB49-8ED1-B5CA1012218F}"/>
    <dgm:cxn modelId="{636EC856-422E-5F4F-A03D-F8CB72473815}" type="presParOf" srcId="{D20BB475-49F0-F441-8988-331A5F4955B9}" destId="{8B5EB449-3E71-0A4E-8BDF-10CBBDE80EBF}" srcOrd="0" destOrd="0" presId="urn:microsoft.com/office/officeart/2008/layout/BendingPictureCaption"/>
    <dgm:cxn modelId="{B23FD46C-42D3-4A4A-93B1-3D80164BA5E6}" type="presParOf" srcId="{8B5EB449-3E71-0A4E-8BDF-10CBBDE80EBF}" destId="{8A95407B-31B0-4A4F-A50B-AF545CBA2600}" srcOrd="0" destOrd="0" presId="urn:microsoft.com/office/officeart/2008/layout/BendingPictureCaption"/>
    <dgm:cxn modelId="{830419F2-A801-4341-9175-FE7CC809B28F}" type="presParOf" srcId="{8B5EB449-3E71-0A4E-8BDF-10CBBDE80EBF}" destId="{5E3A772F-2951-A345-ACAE-244AAB4AB82D}" srcOrd="1" destOrd="0" presId="urn:microsoft.com/office/officeart/2008/layout/BendingPictureCaption"/>
    <dgm:cxn modelId="{E960DD19-E66E-9240-87F4-4F83D87F361C}" type="presParOf" srcId="{D20BB475-49F0-F441-8988-331A5F4955B9}" destId="{B4087620-AAB0-C74A-BFA9-2ACA001693F4}" srcOrd="1" destOrd="0" presId="urn:microsoft.com/office/officeart/2008/layout/BendingPictureCaption"/>
    <dgm:cxn modelId="{9FA1D556-7BD9-C04F-9DFA-BDB4E53517FE}" type="presParOf" srcId="{D20BB475-49F0-F441-8988-331A5F4955B9}" destId="{5C408557-6417-874D-9B3B-2FE966C04D25}" srcOrd="2" destOrd="0" presId="urn:microsoft.com/office/officeart/2008/layout/BendingPictureCaption"/>
    <dgm:cxn modelId="{1A37D1B1-A8C1-F14B-8145-E3E60F3C2669}" type="presParOf" srcId="{5C408557-6417-874D-9B3B-2FE966C04D25}" destId="{686C15C6-6D99-F04D-996B-AACF939B5B39}" srcOrd="0" destOrd="0" presId="urn:microsoft.com/office/officeart/2008/layout/BendingPictureCaption"/>
    <dgm:cxn modelId="{884CE41B-7DB6-4E4E-ACD3-B57244DB8EA9}" type="presParOf" srcId="{5C408557-6417-874D-9B3B-2FE966C04D25}" destId="{224F7001-721C-4048-A2EA-9055A606BFB4}" srcOrd="1" destOrd="0" presId="urn:microsoft.com/office/officeart/2008/layout/BendingPictureCaption"/>
    <dgm:cxn modelId="{1799FAC7-8A5E-5542-A710-3D7BAA87DD03}" type="presParOf" srcId="{D20BB475-49F0-F441-8988-331A5F4955B9}" destId="{1BA6DA1E-23EC-3E4A-AFEB-8C8D3F4A5AE9}" srcOrd="3" destOrd="0" presId="urn:microsoft.com/office/officeart/2008/layout/BendingPictureCaption"/>
    <dgm:cxn modelId="{9F867533-ACC2-8E49-BDB2-6261C6C2344C}" type="presParOf" srcId="{D20BB475-49F0-F441-8988-331A5F4955B9}" destId="{D83D5315-CD97-3943-A4FF-F795F227EA09}" srcOrd="4" destOrd="0" presId="urn:microsoft.com/office/officeart/2008/layout/BendingPictureCaption"/>
    <dgm:cxn modelId="{E8CD0374-5AE9-2648-B2E2-EEC52C2364E7}" type="presParOf" srcId="{D83D5315-CD97-3943-A4FF-F795F227EA09}" destId="{10B6295B-CEDF-1146-8A44-65650696C6F9}" srcOrd="0" destOrd="0" presId="urn:microsoft.com/office/officeart/2008/layout/BendingPictureCaption"/>
    <dgm:cxn modelId="{4B2C013C-B55A-D045-95C6-0E3904D2113C}" type="presParOf" srcId="{D83D5315-CD97-3943-A4FF-F795F227EA09}" destId="{532D41BF-D646-6844-A5D5-BFF420CC9EDE}" srcOrd="1" destOrd="0" presId="urn:microsoft.com/office/officeart/2008/layout/BendingPictureCaption"/>
    <dgm:cxn modelId="{CF2F3D0A-BDB6-FF44-9F4B-26365D646D42}" type="presParOf" srcId="{D20BB475-49F0-F441-8988-331A5F4955B9}" destId="{E55B3BBC-6D9B-0442-A4FF-1D00CEEF50B7}" srcOrd="5" destOrd="0" presId="urn:microsoft.com/office/officeart/2008/layout/BendingPictureCaption"/>
    <dgm:cxn modelId="{B4A7F731-738C-A146-BCE2-6D6098884599}" type="presParOf" srcId="{D20BB475-49F0-F441-8988-331A5F4955B9}" destId="{20B7582E-B9DC-2247-A0F1-39AF7854D640}" srcOrd="6" destOrd="0" presId="urn:microsoft.com/office/officeart/2008/layout/BendingPictureCaption"/>
    <dgm:cxn modelId="{4A54CDF9-8228-2A46-BD4B-7A0DA4E32599}" type="presParOf" srcId="{20B7582E-B9DC-2247-A0F1-39AF7854D640}" destId="{EC2E8D98-C2F1-9C4A-82AD-A3962DDDC546}" srcOrd="0" destOrd="0" presId="urn:microsoft.com/office/officeart/2008/layout/BendingPictureCaption"/>
    <dgm:cxn modelId="{FC870EC6-391A-B242-A34A-1522BBE68008}" type="presParOf" srcId="{20B7582E-B9DC-2247-A0F1-39AF7854D640}" destId="{B76DC629-2D5B-1442-B597-3603878731BC}" srcOrd="1" destOrd="0" presId="urn:microsoft.com/office/officeart/2008/layout/BendingPictureCaption"/>
    <dgm:cxn modelId="{9579A99B-2B6C-D448-8E45-E5333BFCC36A}" type="presParOf" srcId="{D20BB475-49F0-F441-8988-331A5F4955B9}" destId="{A2577502-EF58-224A-8C93-642D953F6C0C}" srcOrd="7" destOrd="0" presId="urn:microsoft.com/office/officeart/2008/layout/BendingPictureCaption"/>
    <dgm:cxn modelId="{BC86F516-FA2F-D249-9665-2BA73B5A1C24}" type="presParOf" srcId="{D20BB475-49F0-F441-8988-331A5F4955B9}" destId="{AF6EA793-0904-114A-816D-4F5934C6F819}" srcOrd="8" destOrd="0" presId="urn:microsoft.com/office/officeart/2008/layout/BendingPictureCaption"/>
    <dgm:cxn modelId="{6E480C2F-5123-2B49-8AE2-6DC5428839BC}" type="presParOf" srcId="{AF6EA793-0904-114A-816D-4F5934C6F819}" destId="{35B6B8A8-51F7-504E-A6DA-02C78D2F10BD}" srcOrd="0" destOrd="0" presId="urn:microsoft.com/office/officeart/2008/layout/BendingPictureCaption"/>
    <dgm:cxn modelId="{AD8AE8BD-52D1-924C-AA89-FCC9790149CB}" type="presParOf" srcId="{AF6EA793-0904-114A-816D-4F5934C6F819}" destId="{6D9AE3FE-91A3-BC4B-AFC0-8565BD4DD63E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5407B-31B0-4A4F-A50B-AF545CBA2600}">
      <dsp:nvSpPr>
        <dsp:cNvPr id="0" name=""/>
        <dsp:cNvSpPr/>
      </dsp:nvSpPr>
      <dsp:spPr>
        <a:xfrm>
          <a:off x="461734" y="77098"/>
          <a:ext cx="1998115" cy="14765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3A772F-2951-A345-ACAE-244AAB4AB82D}">
      <dsp:nvSpPr>
        <dsp:cNvPr id="0" name=""/>
        <dsp:cNvSpPr/>
      </dsp:nvSpPr>
      <dsp:spPr>
        <a:xfrm>
          <a:off x="1206718" y="1426765"/>
          <a:ext cx="1264458" cy="213605"/>
        </a:xfrm>
        <a:prstGeom prst="rect">
          <a:avLst/>
        </a:prstGeom>
        <a:solidFill>
          <a:schemeClr val="tx1">
            <a:lumMod val="8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l-GR" sz="1200" kern="1200" dirty="0"/>
            <a:t>Λεμεσός</a:t>
          </a:r>
          <a:endParaRPr lang="en-GB" sz="1200" kern="1200" dirty="0"/>
        </a:p>
      </dsp:txBody>
      <dsp:txXfrm>
        <a:off x="1206718" y="1426765"/>
        <a:ext cx="1264458" cy="213605"/>
      </dsp:txXfrm>
    </dsp:sp>
    <dsp:sp modelId="{686C15C6-6D99-F04D-996B-AACF939B5B39}">
      <dsp:nvSpPr>
        <dsp:cNvPr id="0" name=""/>
        <dsp:cNvSpPr/>
      </dsp:nvSpPr>
      <dsp:spPr>
        <a:xfrm>
          <a:off x="2823433" y="77098"/>
          <a:ext cx="1998115" cy="147659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4F7001-721C-4048-A2EA-9055A606BFB4}">
      <dsp:nvSpPr>
        <dsp:cNvPr id="0" name=""/>
        <dsp:cNvSpPr/>
      </dsp:nvSpPr>
      <dsp:spPr>
        <a:xfrm>
          <a:off x="3568418" y="1426765"/>
          <a:ext cx="1264458" cy="213605"/>
        </a:xfrm>
        <a:prstGeom prst="rect">
          <a:avLst/>
        </a:prstGeom>
        <a:solidFill>
          <a:schemeClr val="tx1">
            <a:lumMod val="8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l-GR" sz="1200" kern="1200" dirty="0"/>
            <a:t>Αγία Νάπα</a:t>
          </a:r>
          <a:endParaRPr lang="en-GB" sz="1200" kern="1200" dirty="0"/>
        </a:p>
      </dsp:txBody>
      <dsp:txXfrm>
        <a:off x="3568418" y="1426765"/>
        <a:ext cx="1264458" cy="213605"/>
      </dsp:txXfrm>
    </dsp:sp>
    <dsp:sp modelId="{10B6295B-CEDF-1146-8A44-65650696C6F9}">
      <dsp:nvSpPr>
        <dsp:cNvPr id="0" name=""/>
        <dsp:cNvSpPr/>
      </dsp:nvSpPr>
      <dsp:spPr>
        <a:xfrm>
          <a:off x="5185133" y="77098"/>
          <a:ext cx="1998115" cy="14765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2D41BF-D646-6844-A5D5-BFF420CC9EDE}">
      <dsp:nvSpPr>
        <dsp:cNvPr id="0" name=""/>
        <dsp:cNvSpPr/>
      </dsp:nvSpPr>
      <dsp:spPr>
        <a:xfrm>
          <a:off x="5930118" y="1426765"/>
          <a:ext cx="1264458" cy="213605"/>
        </a:xfrm>
        <a:prstGeom prst="rect">
          <a:avLst/>
        </a:prstGeom>
        <a:solidFill>
          <a:schemeClr val="tx1">
            <a:lumMod val="8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l-GR" sz="1200" kern="1200" dirty="0"/>
            <a:t>Πάφος</a:t>
          </a:r>
          <a:endParaRPr lang="en-GB" sz="1200" kern="1200" dirty="0"/>
        </a:p>
      </dsp:txBody>
      <dsp:txXfrm>
        <a:off x="5930118" y="1426765"/>
        <a:ext cx="1264458" cy="213605"/>
      </dsp:txXfrm>
    </dsp:sp>
    <dsp:sp modelId="{EC2E8D98-C2F1-9C4A-82AD-A3962DDDC546}">
      <dsp:nvSpPr>
        <dsp:cNvPr id="0" name=""/>
        <dsp:cNvSpPr/>
      </dsp:nvSpPr>
      <dsp:spPr>
        <a:xfrm>
          <a:off x="1642584" y="1812217"/>
          <a:ext cx="1998115" cy="147659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6DC629-2D5B-1442-B597-3603878731BC}">
      <dsp:nvSpPr>
        <dsp:cNvPr id="0" name=""/>
        <dsp:cNvSpPr/>
      </dsp:nvSpPr>
      <dsp:spPr>
        <a:xfrm>
          <a:off x="2387568" y="3161884"/>
          <a:ext cx="1264458" cy="213605"/>
        </a:xfrm>
        <a:prstGeom prst="rect">
          <a:avLst/>
        </a:prstGeom>
        <a:solidFill>
          <a:schemeClr val="tx1">
            <a:lumMod val="8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l-GR" sz="1200" kern="1200" dirty="0"/>
            <a:t>Λευκωσία</a:t>
          </a:r>
          <a:endParaRPr lang="en-GB" sz="1200" kern="1200" dirty="0"/>
        </a:p>
      </dsp:txBody>
      <dsp:txXfrm>
        <a:off x="2387568" y="3161884"/>
        <a:ext cx="1264458" cy="213605"/>
      </dsp:txXfrm>
    </dsp:sp>
    <dsp:sp modelId="{35B6B8A8-51F7-504E-A6DA-02C78D2F10BD}">
      <dsp:nvSpPr>
        <dsp:cNvPr id="0" name=""/>
        <dsp:cNvSpPr/>
      </dsp:nvSpPr>
      <dsp:spPr>
        <a:xfrm>
          <a:off x="4004283" y="1812217"/>
          <a:ext cx="1998115" cy="14765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9AE3FE-91A3-BC4B-AFC0-8565BD4DD63E}">
      <dsp:nvSpPr>
        <dsp:cNvPr id="0" name=""/>
        <dsp:cNvSpPr/>
      </dsp:nvSpPr>
      <dsp:spPr>
        <a:xfrm>
          <a:off x="4749268" y="3161884"/>
          <a:ext cx="1264458" cy="213605"/>
        </a:xfrm>
        <a:prstGeom prst="rect">
          <a:avLst/>
        </a:prstGeom>
        <a:solidFill>
          <a:schemeClr val="tx1">
            <a:lumMod val="8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l-GR" sz="1200" kern="1200" dirty="0"/>
            <a:t>Λάρνακα</a:t>
          </a:r>
          <a:endParaRPr lang="en-GB" sz="1200" kern="1200" dirty="0"/>
        </a:p>
      </dsp:txBody>
      <dsp:txXfrm>
        <a:off x="4749268" y="3161884"/>
        <a:ext cx="1264458" cy="213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>
          <a:extLst>
            <a:ext uri="{FF2B5EF4-FFF2-40B4-BE49-F238E27FC236}">
              <a16:creationId xmlns:a16="http://schemas.microsoft.com/office/drawing/2014/main" id="{CD35FBA0-5328-C9AC-9302-BE5462FA9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8d35560833_1_65:notes">
            <a:extLst>
              <a:ext uri="{FF2B5EF4-FFF2-40B4-BE49-F238E27FC236}">
                <a16:creationId xmlns:a16="http://schemas.microsoft.com/office/drawing/2014/main" id="{43E2B2BE-BACE-AEFB-DF3D-A69351BFB6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28d35560833_1_65:notes">
            <a:extLst>
              <a:ext uri="{FF2B5EF4-FFF2-40B4-BE49-F238E27FC236}">
                <a16:creationId xmlns:a16="http://schemas.microsoft.com/office/drawing/2014/main" id="{9C3174E2-0541-260C-D279-5C9E96D47A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5505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28d35560833_1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28d35560833_1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28d35560833_1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28d35560833_1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8d2b44b408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8d2b44b408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andreas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8d35560833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8d35560833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nikolas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>
          <a:extLst>
            <a:ext uri="{FF2B5EF4-FFF2-40B4-BE49-F238E27FC236}">
              <a16:creationId xmlns:a16="http://schemas.microsoft.com/office/drawing/2014/main" id="{B959CEBD-AD2B-E00F-0EF5-C573C4EB9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8d35560833_1_43:notes">
            <a:extLst>
              <a:ext uri="{FF2B5EF4-FFF2-40B4-BE49-F238E27FC236}">
                <a16:creationId xmlns:a16="http://schemas.microsoft.com/office/drawing/2014/main" id="{D6E140BC-AF34-AF1E-64BB-F67FC20D6B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8d35560833_1_43:notes">
            <a:extLst>
              <a:ext uri="{FF2B5EF4-FFF2-40B4-BE49-F238E27FC236}">
                <a16:creationId xmlns:a16="http://schemas.microsoft.com/office/drawing/2014/main" id="{8179E044-2F76-378D-675D-3E70697BED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nikolas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2546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>
          <a:extLst>
            <a:ext uri="{FF2B5EF4-FFF2-40B4-BE49-F238E27FC236}">
              <a16:creationId xmlns:a16="http://schemas.microsoft.com/office/drawing/2014/main" id="{231AAB3E-FCAC-E21E-98AF-E4AC15D87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28d35560833_1_75:notes">
            <a:extLst>
              <a:ext uri="{FF2B5EF4-FFF2-40B4-BE49-F238E27FC236}">
                <a16:creationId xmlns:a16="http://schemas.microsoft.com/office/drawing/2014/main" id="{ACF13764-E949-FF76-F9A1-9C83986B94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28d35560833_1_75:notes">
            <a:extLst>
              <a:ext uri="{FF2B5EF4-FFF2-40B4-BE49-F238E27FC236}">
                <a16:creationId xmlns:a16="http://schemas.microsoft.com/office/drawing/2014/main" id="{0A21921C-84D6-0984-D39E-AA26FA58C7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2291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>
          <a:extLst>
            <a:ext uri="{FF2B5EF4-FFF2-40B4-BE49-F238E27FC236}">
              <a16:creationId xmlns:a16="http://schemas.microsoft.com/office/drawing/2014/main" id="{2ABCFA00-BE4D-B481-8941-E7F445D78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8d35560833_1_65:notes">
            <a:extLst>
              <a:ext uri="{FF2B5EF4-FFF2-40B4-BE49-F238E27FC236}">
                <a16:creationId xmlns:a16="http://schemas.microsoft.com/office/drawing/2014/main" id="{5CC52E92-8452-F1EE-8F2C-5A7B8DF81C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28d35560833_1_65:notes">
            <a:extLst>
              <a:ext uri="{FF2B5EF4-FFF2-40B4-BE49-F238E27FC236}">
                <a16:creationId xmlns:a16="http://schemas.microsoft.com/office/drawing/2014/main" id="{B5046171-927F-6D32-4F7F-42C466AF48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958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8d35560833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28d35560833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>
          <a:extLst>
            <a:ext uri="{FF2B5EF4-FFF2-40B4-BE49-F238E27FC236}">
              <a16:creationId xmlns:a16="http://schemas.microsoft.com/office/drawing/2014/main" id="{70463EC4-415C-B727-B22F-BD196F278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8d35560833_1_97:notes">
            <a:extLst>
              <a:ext uri="{FF2B5EF4-FFF2-40B4-BE49-F238E27FC236}">
                <a16:creationId xmlns:a16="http://schemas.microsoft.com/office/drawing/2014/main" id="{410A34FF-9774-56C8-0986-5BAF6CE978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28d35560833_1_97:notes">
            <a:extLst>
              <a:ext uri="{FF2B5EF4-FFF2-40B4-BE49-F238E27FC236}">
                <a16:creationId xmlns:a16="http://schemas.microsoft.com/office/drawing/2014/main" id="{F768A387-0913-3F77-6451-BA14EA8B3D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0179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>
          <a:extLst>
            <a:ext uri="{FF2B5EF4-FFF2-40B4-BE49-F238E27FC236}">
              <a16:creationId xmlns:a16="http://schemas.microsoft.com/office/drawing/2014/main" id="{11C33626-E3AA-E498-6FEE-DB3CBCF75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8d35560833_1_97:notes">
            <a:extLst>
              <a:ext uri="{FF2B5EF4-FFF2-40B4-BE49-F238E27FC236}">
                <a16:creationId xmlns:a16="http://schemas.microsoft.com/office/drawing/2014/main" id="{852A88C2-51DB-B555-334F-34E44708C0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28d35560833_1_97:notes">
            <a:extLst>
              <a:ext uri="{FF2B5EF4-FFF2-40B4-BE49-F238E27FC236}">
                <a16:creationId xmlns:a16="http://schemas.microsoft.com/office/drawing/2014/main" id="{F4786450-BBE7-6926-E3E1-1A1F51E879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04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8d3556083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8d3556083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alexia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8d35560833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28d35560833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>
          <a:extLst>
            <a:ext uri="{FF2B5EF4-FFF2-40B4-BE49-F238E27FC236}">
              <a16:creationId xmlns:a16="http://schemas.microsoft.com/office/drawing/2014/main" id="{A1E8CE10-BCD7-FA04-BB18-4AC17EE4F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8d35560833_1_97:notes">
            <a:extLst>
              <a:ext uri="{FF2B5EF4-FFF2-40B4-BE49-F238E27FC236}">
                <a16:creationId xmlns:a16="http://schemas.microsoft.com/office/drawing/2014/main" id="{D8CFA66C-0257-5346-B0BC-1A1CCC1B37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28d35560833_1_97:notes">
            <a:extLst>
              <a:ext uri="{FF2B5EF4-FFF2-40B4-BE49-F238E27FC236}">
                <a16:creationId xmlns:a16="http://schemas.microsoft.com/office/drawing/2014/main" id="{1198182C-8186-98F7-9A23-47663CCB28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893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>
          <a:extLst>
            <a:ext uri="{FF2B5EF4-FFF2-40B4-BE49-F238E27FC236}">
              <a16:creationId xmlns:a16="http://schemas.microsoft.com/office/drawing/2014/main" id="{E3288895-2D12-AB92-879D-D9F9D6F09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8d2b44b408_1_399:notes">
            <a:extLst>
              <a:ext uri="{FF2B5EF4-FFF2-40B4-BE49-F238E27FC236}">
                <a16:creationId xmlns:a16="http://schemas.microsoft.com/office/drawing/2014/main" id="{03C47E2E-8867-BC4D-1C1B-213767D9DE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8d2b44b408_1_399:notes">
            <a:extLst>
              <a:ext uri="{FF2B5EF4-FFF2-40B4-BE49-F238E27FC236}">
                <a16:creationId xmlns:a16="http://schemas.microsoft.com/office/drawing/2014/main" id="{C8A293A6-CC67-EEFC-9418-DDDB36E552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eleni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6123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>
          <a:extLst>
            <a:ext uri="{FF2B5EF4-FFF2-40B4-BE49-F238E27FC236}">
              <a16:creationId xmlns:a16="http://schemas.microsoft.com/office/drawing/2014/main" id="{3F840E50-D3CE-6B41-4EDE-0FEB4C526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8d35560833_1_8:notes">
            <a:extLst>
              <a:ext uri="{FF2B5EF4-FFF2-40B4-BE49-F238E27FC236}">
                <a16:creationId xmlns:a16="http://schemas.microsoft.com/office/drawing/2014/main" id="{ECE5AE01-3F0B-1048-38E9-A69D72DCC7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8d35560833_1_8:notes">
            <a:extLst>
              <a:ext uri="{FF2B5EF4-FFF2-40B4-BE49-F238E27FC236}">
                <a16:creationId xmlns:a16="http://schemas.microsoft.com/office/drawing/2014/main" id="{BCD35CF7-6029-7131-855E-0002F4BCE9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eleni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2843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>
          <a:extLst>
            <a:ext uri="{FF2B5EF4-FFF2-40B4-BE49-F238E27FC236}">
              <a16:creationId xmlns:a16="http://schemas.microsoft.com/office/drawing/2014/main" id="{185C492F-8D2A-4BE5-3BDF-37A3C2DEF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8d35560833_1_8:notes">
            <a:extLst>
              <a:ext uri="{FF2B5EF4-FFF2-40B4-BE49-F238E27FC236}">
                <a16:creationId xmlns:a16="http://schemas.microsoft.com/office/drawing/2014/main" id="{AE169DBE-5682-C60B-3497-95DFB536D3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8d35560833_1_8:notes">
            <a:extLst>
              <a:ext uri="{FF2B5EF4-FFF2-40B4-BE49-F238E27FC236}">
                <a16:creationId xmlns:a16="http://schemas.microsoft.com/office/drawing/2014/main" id="{B270B558-78AC-2AF9-8675-98B04B97F5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loukiana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8754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CY" dirty="0"/>
              <a:t>Loukiana</a:t>
            </a:r>
          </a:p>
        </p:txBody>
      </p:sp>
    </p:spTree>
    <p:extLst>
      <p:ext uri="{BB962C8B-B14F-4D97-AF65-F5344CB8AC3E}">
        <p14:creationId xmlns:p14="http://schemas.microsoft.com/office/powerpoint/2010/main" val="2768399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CY" dirty="0"/>
              <a:t>andreas</a:t>
            </a:r>
          </a:p>
        </p:txBody>
      </p:sp>
    </p:spTree>
    <p:extLst>
      <p:ext uri="{BB962C8B-B14F-4D97-AF65-F5344CB8AC3E}">
        <p14:creationId xmlns:p14="http://schemas.microsoft.com/office/powerpoint/2010/main" val="1197693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Y" dirty="0"/>
              <a:t>andreas</a:t>
            </a:r>
          </a:p>
        </p:txBody>
      </p:sp>
    </p:spTree>
    <p:extLst>
      <p:ext uri="{BB962C8B-B14F-4D97-AF65-F5344CB8AC3E}">
        <p14:creationId xmlns:p14="http://schemas.microsoft.com/office/powerpoint/2010/main" val="59281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28d35560833_1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28d35560833_1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7726882" y="2533837"/>
            <a:ext cx="2567301" cy="2609651"/>
            <a:chOff x="5691650" y="1470838"/>
            <a:chExt cx="3343275" cy="3398425"/>
          </a:xfrm>
        </p:grpSpPr>
        <p:sp>
          <p:nvSpPr>
            <p:cNvPr id="45" name="Google Shape;45;p4"/>
            <p:cNvSpPr/>
            <p:nvPr/>
          </p:nvSpPr>
          <p:spPr>
            <a:xfrm>
              <a:off x="5846900" y="4584263"/>
              <a:ext cx="188225" cy="263500"/>
            </a:xfrm>
            <a:custGeom>
              <a:avLst/>
              <a:gdLst/>
              <a:ahLst/>
              <a:cxnLst/>
              <a:rect l="l" t="t" r="r" b="b"/>
              <a:pathLst>
                <a:path w="7529" h="10540" extrusionOk="0">
                  <a:moveTo>
                    <a:pt x="1" y="0"/>
                  </a:moveTo>
                  <a:lnTo>
                    <a:pt x="1" y="10540"/>
                  </a:lnTo>
                  <a:lnTo>
                    <a:pt x="7529" y="10540"/>
                  </a:lnTo>
                  <a:lnTo>
                    <a:pt x="75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7230200" y="2966388"/>
              <a:ext cx="195600" cy="1870625"/>
            </a:xfrm>
            <a:custGeom>
              <a:avLst/>
              <a:gdLst/>
              <a:ahLst/>
              <a:cxnLst/>
              <a:rect l="l" t="t" r="r" b="b"/>
              <a:pathLst>
                <a:path w="7824" h="74825" extrusionOk="0">
                  <a:moveTo>
                    <a:pt x="0" y="0"/>
                  </a:moveTo>
                  <a:lnTo>
                    <a:pt x="0" y="74824"/>
                  </a:lnTo>
                  <a:lnTo>
                    <a:pt x="7824" y="74824"/>
                  </a:lnTo>
                  <a:lnTo>
                    <a:pt x="78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6543250" y="3982013"/>
              <a:ext cx="194950" cy="855000"/>
            </a:xfrm>
            <a:custGeom>
              <a:avLst/>
              <a:gdLst/>
              <a:ahLst/>
              <a:cxnLst/>
              <a:rect l="l" t="t" r="r" b="b"/>
              <a:pathLst>
                <a:path w="7798" h="34200" extrusionOk="0">
                  <a:moveTo>
                    <a:pt x="1" y="0"/>
                  </a:moveTo>
                  <a:lnTo>
                    <a:pt x="1" y="34199"/>
                  </a:lnTo>
                  <a:lnTo>
                    <a:pt x="7798" y="34199"/>
                  </a:lnTo>
                  <a:lnTo>
                    <a:pt x="7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6212550" y="4290538"/>
              <a:ext cx="201675" cy="546475"/>
            </a:xfrm>
            <a:custGeom>
              <a:avLst/>
              <a:gdLst/>
              <a:ahLst/>
              <a:cxnLst/>
              <a:rect l="l" t="t" r="r" b="b"/>
              <a:pathLst>
                <a:path w="8067" h="21859" extrusionOk="0">
                  <a:moveTo>
                    <a:pt x="1" y="0"/>
                  </a:moveTo>
                  <a:lnTo>
                    <a:pt x="1" y="21858"/>
                  </a:lnTo>
                  <a:lnTo>
                    <a:pt x="8066" y="21858"/>
                  </a:lnTo>
                  <a:lnTo>
                    <a:pt x="80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6893450" y="1601238"/>
              <a:ext cx="198975" cy="3235775"/>
            </a:xfrm>
            <a:custGeom>
              <a:avLst/>
              <a:gdLst/>
              <a:ahLst/>
              <a:cxnLst/>
              <a:rect l="l" t="t" r="r" b="b"/>
              <a:pathLst>
                <a:path w="7959" h="129431" extrusionOk="0">
                  <a:moveTo>
                    <a:pt x="0" y="1"/>
                  </a:moveTo>
                  <a:lnTo>
                    <a:pt x="0" y="129430"/>
                  </a:lnTo>
                  <a:lnTo>
                    <a:pt x="7958" y="129430"/>
                  </a:lnTo>
                  <a:lnTo>
                    <a:pt x="79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6821525" y="1470838"/>
              <a:ext cx="354925" cy="177475"/>
            </a:xfrm>
            <a:custGeom>
              <a:avLst/>
              <a:gdLst/>
              <a:ahLst/>
              <a:cxnLst/>
              <a:rect l="l" t="t" r="r" b="b"/>
              <a:pathLst>
                <a:path w="14197" h="7099" extrusionOk="0">
                  <a:moveTo>
                    <a:pt x="7313" y="1"/>
                  </a:moveTo>
                  <a:lnTo>
                    <a:pt x="0" y="7099"/>
                  </a:lnTo>
                  <a:lnTo>
                    <a:pt x="14196" y="7099"/>
                  </a:lnTo>
                  <a:lnTo>
                    <a:pt x="73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5691650" y="2371538"/>
              <a:ext cx="3225650" cy="2497725"/>
            </a:xfrm>
            <a:custGeom>
              <a:avLst/>
              <a:gdLst/>
              <a:ahLst/>
              <a:cxnLst/>
              <a:rect l="l" t="t" r="r" b="b"/>
              <a:pathLst>
                <a:path w="129026" h="99909" extrusionOk="0">
                  <a:moveTo>
                    <a:pt x="125450" y="0"/>
                  </a:moveTo>
                  <a:lnTo>
                    <a:pt x="124213" y="67269"/>
                  </a:lnTo>
                  <a:lnTo>
                    <a:pt x="78238" y="67269"/>
                  </a:lnTo>
                  <a:lnTo>
                    <a:pt x="77754" y="96306"/>
                  </a:lnTo>
                  <a:lnTo>
                    <a:pt x="0" y="96306"/>
                  </a:lnTo>
                  <a:lnTo>
                    <a:pt x="0" y="99909"/>
                  </a:lnTo>
                  <a:lnTo>
                    <a:pt x="81276" y="99909"/>
                  </a:lnTo>
                  <a:lnTo>
                    <a:pt x="81760" y="70845"/>
                  </a:lnTo>
                  <a:lnTo>
                    <a:pt x="127735" y="70845"/>
                  </a:lnTo>
                  <a:lnTo>
                    <a:pt x="129026" y="81"/>
                  </a:lnTo>
                  <a:lnTo>
                    <a:pt x="125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708250" y="2210863"/>
              <a:ext cx="326675" cy="177475"/>
            </a:xfrm>
            <a:custGeom>
              <a:avLst/>
              <a:gdLst/>
              <a:ahLst/>
              <a:cxnLst/>
              <a:rect l="l" t="t" r="r" b="b"/>
              <a:pathLst>
                <a:path w="13067" h="7099" extrusionOk="0">
                  <a:moveTo>
                    <a:pt x="6722" y="1"/>
                  </a:moveTo>
                  <a:lnTo>
                    <a:pt x="0" y="7099"/>
                  </a:lnTo>
                  <a:lnTo>
                    <a:pt x="13067" y="7099"/>
                  </a:lnTo>
                  <a:lnTo>
                    <a:pt x="67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4"/>
          <p:cNvGrpSpPr/>
          <p:nvPr/>
        </p:nvGrpSpPr>
        <p:grpSpPr>
          <a:xfrm>
            <a:off x="8430775" y="137800"/>
            <a:ext cx="389298" cy="401704"/>
            <a:chOff x="8584700" y="137800"/>
            <a:chExt cx="389298" cy="401704"/>
          </a:xfrm>
        </p:grpSpPr>
        <p:sp>
          <p:nvSpPr>
            <p:cNvPr id="54" name="Google Shape;54;p4"/>
            <p:cNvSpPr/>
            <p:nvPr/>
          </p:nvSpPr>
          <p:spPr>
            <a:xfrm>
              <a:off x="8597077" y="147517"/>
              <a:ext cx="376921" cy="376921"/>
            </a:xfrm>
            <a:custGeom>
              <a:avLst/>
              <a:gdLst/>
              <a:ahLst/>
              <a:cxnLst/>
              <a:rect l="l" t="t" r="r" b="b"/>
              <a:pathLst>
                <a:path w="11481" h="11481" extrusionOk="0">
                  <a:moveTo>
                    <a:pt x="10835" y="0"/>
                  </a:moveTo>
                  <a:lnTo>
                    <a:pt x="0" y="10835"/>
                  </a:lnTo>
                  <a:lnTo>
                    <a:pt x="619" y="11480"/>
                  </a:lnTo>
                  <a:lnTo>
                    <a:pt x="11481" y="618"/>
                  </a:lnTo>
                  <a:lnTo>
                    <a:pt x="108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8584700" y="137800"/>
              <a:ext cx="175706" cy="201346"/>
            </a:xfrm>
            <a:custGeom>
              <a:avLst/>
              <a:gdLst/>
              <a:ahLst/>
              <a:cxnLst/>
              <a:rect l="l" t="t" r="r" b="b"/>
              <a:pathLst>
                <a:path w="5352" h="6133" extrusionOk="0">
                  <a:moveTo>
                    <a:pt x="3173" y="888"/>
                  </a:moveTo>
                  <a:cubicBezTo>
                    <a:pt x="3496" y="888"/>
                    <a:pt x="3765" y="995"/>
                    <a:pt x="4007" y="1210"/>
                  </a:cubicBezTo>
                  <a:cubicBezTo>
                    <a:pt x="4303" y="1506"/>
                    <a:pt x="4464" y="1963"/>
                    <a:pt x="4464" y="2501"/>
                  </a:cubicBezTo>
                  <a:cubicBezTo>
                    <a:pt x="4464" y="3065"/>
                    <a:pt x="4249" y="3737"/>
                    <a:pt x="3846" y="4275"/>
                  </a:cubicBezTo>
                  <a:cubicBezTo>
                    <a:pt x="3362" y="4920"/>
                    <a:pt x="2716" y="5243"/>
                    <a:pt x="2206" y="5243"/>
                  </a:cubicBezTo>
                  <a:cubicBezTo>
                    <a:pt x="1883" y="5243"/>
                    <a:pt x="1614" y="5136"/>
                    <a:pt x="1372" y="4920"/>
                  </a:cubicBezTo>
                  <a:cubicBezTo>
                    <a:pt x="1076" y="4625"/>
                    <a:pt x="915" y="4168"/>
                    <a:pt x="915" y="3630"/>
                  </a:cubicBezTo>
                  <a:cubicBezTo>
                    <a:pt x="915" y="3065"/>
                    <a:pt x="1103" y="2393"/>
                    <a:pt x="1507" y="1855"/>
                  </a:cubicBezTo>
                  <a:cubicBezTo>
                    <a:pt x="2017" y="1210"/>
                    <a:pt x="2663" y="888"/>
                    <a:pt x="3173" y="888"/>
                  </a:cubicBezTo>
                  <a:close/>
                  <a:moveTo>
                    <a:pt x="3173" y="0"/>
                  </a:moveTo>
                  <a:cubicBezTo>
                    <a:pt x="2313" y="0"/>
                    <a:pt x="1426" y="484"/>
                    <a:pt x="807" y="1318"/>
                  </a:cubicBezTo>
                  <a:cubicBezTo>
                    <a:pt x="270" y="2017"/>
                    <a:pt x="1" y="2850"/>
                    <a:pt x="1" y="3630"/>
                  </a:cubicBezTo>
                  <a:cubicBezTo>
                    <a:pt x="1" y="4356"/>
                    <a:pt x="243" y="5055"/>
                    <a:pt x="754" y="5566"/>
                  </a:cubicBezTo>
                  <a:cubicBezTo>
                    <a:pt x="1134" y="5921"/>
                    <a:pt x="1611" y="6133"/>
                    <a:pt x="2115" y="6133"/>
                  </a:cubicBezTo>
                  <a:cubicBezTo>
                    <a:pt x="2145" y="6133"/>
                    <a:pt x="2175" y="6132"/>
                    <a:pt x="2206" y="6130"/>
                  </a:cubicBezTo>
                  <a:cubicBezTo>
                    <a:pt x="3066" y="6130"/>
                    <a:pt x="3953" y="5646"/>
                    <a:pt x="4572" y="4813"/>
                  </a:cubicBezTo>
                  <a:cubicBezTo>
                    <a:pt x="5082" y="4114"/>
                    <a:pt x="5351" y="3280"/>
                    <a:pt x="5351" y="2501"/>
                  </a:cubicBezTo>
                  <a:cubicBezTo>
                    <a:pt x="5351" y="1775"/>
                    <a:pt x="5136" y="1076"/>
                    <a:pt x="4625" y="565"/>
                  </a:cubicBezTo>
                  <a:cubicBezTo>
                    <a:pt x="4222" y="189"/>
                    <a:pt x="3684" y="0"/>
                    <a:pt x="3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8785090" y="338158"/>
              <a:ext cx="175673" cy="201346"/>
            </a:xfrm>
            <a:custGeom>
              <a:avLst/>
              <a:gdLst/>
              <a:ahLst/>
              <a:cxnLst/>
              <a:rect l="l" t="t" r="r" b="b"/>
              <a:pathLst>
                <a:path w="5351" h="6133" extrusionOk="0">
                  <a:moveTo>
                    <a:pt x="3173" y="888"/>
                  </a:moveTo>
                  <a:cubicBezTo>
                    <a:pt x="3495" y="888"/>
                    <a:pt x="3764" y="995"/>
                    <a:pt x="4006" y="1210"/>
                  </a:cubicBezTo>
                  <a:cubicBezTo>
                    <a:pt x="4302" y="1506"/>
                    <a:pt x="4463" y="1963"/>
                    <a:pt x="4463" y="2501"/>
                  </a:cubicBezTo>
                  <a:cubicBezTo>
                    <a:pt x="4463" y="3065"/>
                    <a:pt x="4248" y="3738"/>
                    <a:pt x="3845" y="4275"/>
                  </a:cubicBezTo>
                  <a:cubicBezTo>
                    <a:pt x="3361" y="4921"/>
                    <a:pt x="2716" y="5243"/>
                    <a:pt x="2205" y="5243"/>
                  </a:cubicBezTo>
                  <a:cubicBezTo>
                    <a:pt x="1882" y="5243"/>
                    <a:pt x="1613" y="5136"/>
                    <a:pt x="1371" y="4921"/>
                  </a:cubicBezTo>
                  <a:cubicBezTo>
                    <a:pt x="1075" y="4625"/>
                    <a:pt x="914" y="4168"/>
                    <a:pt x="914" y="3630"/>
                  </a:cubicBezTo>
                  <a:cubicBezTo>
                    <a:pt x="914" y="3065"/>
                    <a:pt x="1102" y="2393"/>
                    <a:pt x="1506" y="1856"/>
                  </a:cubicBezTo>
                  <a:cubicBezTo>
                    <a:pt x="2016" y="1210"/>
                    <a:pt x="2662" y="888"/>
                    <a:pt x="3173" y="888"/>
                  </a:cubicBezTo>
                  <a:close/>
                  <a:moveTo>
                    <a:pt x="3173" y="0"/>
                  </a:moveTo>
                  <a:cubicBezTo>
                    <a:pt x="2312" y="0"/>
                    <a:pt x="1425" y="484"/>
                    <a:pt x="807" y="1318"/>
                  </a:cubicBezTo>
                  <a:cubicBezTo>
                    <a:pt x="269" y="2017"/>
                    <a:pt x="0" y="2850"/>
                    <a:pt x="0" y="3630"/>
                  </a:cubicBezTo>
                  <a:cubicBezTo>
                    <a:pt x="0" y="4356"/>
                    <a:pt x="242" y="5055"/>
                    <a:pt x="753" y="5566"/>
                  </a:cubicBezTo>
                  <a:cubicBezTo>
                    <a:pt x="1133" y="5921"/>
                    <a:pt x="1610" y="6133"/>
                    <a:pt x="2114" y="6133"/>
                  </a:cubicBezTo>
                  <a:cubicBezTo>
                    <a:pt x="2144" y="6133"/>
                    <a:pt x="2175" y="6132"/>
                    <a:pt x="2205" y="6130"/>
                  </a:cubicBezTo>
                  <a:cubicBezTo>
                    <a:pt x="3065" y="6130"/>
                    <a:pt x="3952" y="5647"/>
                    <a:pt x="4571" y="4813"/>
                  </a:cubicBezTo>
                  <a:cubicBezTo>
                    <a:pt x="5081" y="4114"/>
                    <a:pt x="5350" y="3281"/>
                    <a:pt x="5350" y="2501"/>
                  </a:cubicBezTo>
                  <a:cubicBezTo>
                    <a:pt x="5350" y="1775"/>
                    <a:pt x="5135" y="1076"/>
                    <a:pt x="4624" y="565"/>
                  </a:cubicBezTo>
                  <a:cubicBezTo>
                    <a:pt x="4221" y="189"/>
                    <a:pt x="3683" y="0"/>
                    <a:pt x="3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4"/>
          <p:cNvGrpSpPr/>
          <p:nvPr/>
        </p:nvGrpSpPr>
        <p:grpSpPr>
          <a:xfrm>
            <a:off x="87400" y="137800"/>
            <a:ext cx="678875" cy="678900"/>
            <a:chOff x="132525" y="4264550"/>
            <a:chExt cx="678875" cy="678900"/>
          </a:xfrm>
        </p:grpSpPr>
        <p:sp>
          <p:nvSpPr>
            <p:cNvPr id="58" name="Google Shape;58;p4"/>
            <p:cNvSpPr/>
            <p:nvPr/>
          </p:nvSpPr>
          <p:spPr>
            <a:xfrm>
              <a:off x="205775" y="4338500"/>
              <a:ext cx="531700" cy="531700"/>
            </a:xfrm>
            <a:custGeom>
              <a:avLst/>
              <a:gdLst/>
              <a:ahLst/>
              <a:cxnLst/>
              <a:rect l="l" t="t" r="r" b="b"/>
              <a:pathLst>
                <a:path w="21268" h="21268" extrusionOk="0">
                  <a:moveTo>
                    <a:pt x="10621" y="3764"/>
                  </a:moveTo>
                  <a:cubicBezTo>
                    <a:pt x="13820" y="3764"/>
                    <a:pt x="16697" y="6023"/>
                    <a:pt x="17369" y="9276"/>
                  </a:cubicBezTo>
                  <a:cubicBezTo>
                    <a:pt x="17450" y="9733"/>
                    <a:pt x="17503" y="10190"/>
                    <a:pt x="17503" y="10620"/>
                  </a:cubicBezTo>
                  <a:cubicBezTo>
                    <a:pt x="17503" y="13820"/>
                    <a:pt x="15245" y="16697"/>
                    <a:pt x="11992" y="17342"/>
                  </a:cubicBezTo>
                  <a:cubicBezTo>
                    <a:pt x="11535" y="17449"/>
                    <a:pt x="11078" y="17503"/>
                    <a:pt x="10621" y="17503"/>
                  </a:cubicBezTo>
                  <a:cubicBezTo>
                    <a:pt x="7421" y="17503"/>
                    <a:pt x="4571" y="15245"/>
                    <a:pt x="3899" y="11991"/>
                  </a:cubicBezTo>
                  <a:cubicBezTo>
                    <a:pt x="3818" y="11534"/>
                    <a:pt x="3765" y="11077"/>
                    <a:pt x="3765" y="10620"/>
                  </a:cubicBezTo>
                  <a:cubicBezTo>
                    <a:pt x="3765" y="7421"/>
                    <a:pt x="6023" y="4544"/>
                    <a:pt x="9276" y="3899"/>
                  </a:cubicBezTo>
                  <a:cubicBezTo>
                    <a:pt x="9733" y="3818"/>
                    <a:pt x="10190" y="3764"/>
                    <a:pt x="10621" y="3764"/>
                  </a:cubicBezTo>
                  <a:close/>
                  <a:moveTo>
                    <a:pt x="10621" y="3415"/>
                  </a:moveTo>
                  <a:cubicBezTo>
                    <a:pt x="10164" y="3415"/>
                    <a:pt x="9680" y="3469"/>
                    <a:pt x="9196" y="3576"/>
                  </a:cubicBezTo>
                  <a:cubicBezTo>
                    <a:pt x="5781" y="4248"/>
                    <a:pt x="3442" y="7260"/>
                    <a:pt x="3442" y="10620"/>
                  </a:cubicBezTo>
                  <a:cubicBezTo>
                    <a:pt x="3442" y="11104"/>
                    <a:pt x="3469" y="11561"/>
                    <a:pt x="3576" y="12045"/>
                  </a:cubicBezTo>
                  <a:cubicBezTo>
                    <a:pt x="4249" y="15460"/>
                    <a:pt x="7260" y="17826"/>
                    <a:pt x="10621" y="17826"/>
                  </a:cubicBezTo>
                  <a:cubicBezTo>
                    <a:pt x="11105" y="17826"/>
                    <a:pt x="11588" y="17772"/>
                    <a:pt x="12046" y="17691"/>
                  </a:cubicBezTo>
                  <a:cubicBezTo>
                    <a:pt x="15460" y="16992"/>
                    <a:pt x="17826" y="13981"/>
                    <a:pt x="17826" y="10620"/>
                  </a:cubicBezTo>
                  <a:cubicBezTo>
                    <a:pt x="17826" y="10163"/>
                    <a:pt x="17772" y="9679"/>
                    <a:pt x="17692" y="9195"/>
                  </a:cubicBezTo>
                  <a:cubicBezTo>
                    <a:pt x="16993" y="5781"/>
                    <a:pt x="13981" y="3415"/>
                    <a:pt x="10621" y="3415"/>
                  </a:cubicBezTo>
                  <a:close/>
                  <a:moveTo>
                    <a:pt x="10621" y="323"/>
                  </a:moveTo>
                  <a:cubicBezTo>
                    <a:pt x="15433" y="323"/>
                    <a:pt x="19735" y="3711"/>
                    <a:pt x="20730" y="8577"/>
                  </a:cubicBezTo>
                  <a:cubicBezTo>
                    <a:pt x="20864" y="9276"/>
                    <a:pt x="20918" y="9948"/>
                    <a:pt x="20918" y="10620"/>
                  </a:cubicBezTo>
                  <a:cubicBezTo>
                    <a:pt x="20918" y="15433"/>
                    <a:pt x="17557" y="19735"/>
                    <a:pt x="12664" y="20729"/>
                  </a:cubicBezTo>
                  <a:cubicBezTo>
                    <a:pt x="11992" y="20864"/>
                    <a:pt x="11293" y="20918"/>
                    <a:pt x="10621" y="20918"/>
                  </a:cubicBezTo>
                  <a:cubicBezTo>
                    <a:pt x="5835" y="20918"/>
                    <a:pt x="1533" y="17557"/>
                    <a:pt x="538" y="12664"/>
                  </a:cubicBezTo>
                  <a:cubicBezTo>
                    <a:pt x="404" y="11991"/>
                    <a:pt x="323" y="11292"/>
                    <a:pt x="323" y="10620"/>
                  </a:cubicBezTo>
                  <a:cubicBezTo>
                    <a:pt x="323" y="5835"/>
                    <a:pt x="3711" y="1506"/>
                    <a:pt x="8577" y="538"/>
                  </a:cubicBezTo>
                  <a:cubicBezTo>
                    <a:pt x="9276" y="404"/>
                    <a:pt x="9948" y="323"/>
                    <a:pt x="10621" y="323"/>
                  </a:cubicBezTo>
                  <a:close/>
                  <a:moveTo>
                    <a:pt x="10621" y="0"/>
                  </a:moveTo>
                  <a:cubicBezTo>
                    <a:pt x="9948" y="0"/>
                    <a:pt x="9223" y="54"/>
                    <a:pt x="8523" y="189"/>
                  </a:cubicBezTo>
                  <a:cubicBezTo>
                    <a:pt x="3496" y="1210"/>
                    <a:pt x="1" y="5673"/>
                    <a:pt x="1" y="10620"/>
                  </a:cubicBezTo>
                  <a:cubicBezTo>
                    <a:pt x="1" y="11319"/>
                    <a:pt x="54" y="12018"/>
                    <a:pt x="216" y="12744"/>
                  </a:cubicBezTo>
                  <a:cubicBezTo>
                    <a:pt x="1210" y="17772"/>
                    <a:pt x="5674" y="21267"/>
                    <a:pt x="10621" y="21267"/>
                  </a:cubicBezTo>
                  <a:cubicBezTo>
                    <a:pt x="11320" y="21267"/>
                    <a:pt x="12019" y="21187"/>
                    <a:pt x="12745" y="21052"/>
                  </a:cubicBezTo>
                  <a:cubicBezTo>
                    <a:pt x="17772" y="20030"/>
                    <a:pt x="21267" y="15594"/>
                    <a:pt x="21267" y="10620"/>
                  </a:cubicBezTo>
                  <a:cubicBezTo>
                    <a:pt x="21267" y="9921"/>
                    <a:pt x="21187" y="9222"/>
                    <a:pt x="21052" y="8523"/>
                  </a:cubicBezTo>
                  <a:cubicBezTo>
                    <a:pt x="20031" y="3469"/>
                    <a:pt x="15594" y="0"/>
                    <a:pt x="106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32525" y="4264550"/>
              <a:ext cx="678875" cy="678900"/>
            </a:xfrm>
            <a:custGeom>
              <a:avLst/>
              <a:gdLst/>
              <a:ahLst/>
              <a:cxnLst/>
              <a:rect l="l" t="t" r="r" b="b"/>
              <a:pathLst>
                <a:path w="27155" h="27156" extrusionOk="0">
                  <a:moveTo>
                    <a:pt x="13527" y="4377"/>
                  </a:moveTo>
                  <a:cubicBezTo>
                    <a:pt x="13642" y="4377"/>
                    <a:pt x="13757" y="4379"/>
                    <a:pt x="13873" y="4383"/>
                  </a:cubicBezTo>
                  <a:cubicBezTo>
                    <a:pt x="18955" y="4545"/>
                    <a:pt x="22934" y="8819"/>
                    <a:pt x="22746" y="13901"/>
                  </a:cubicBezTo>
                  <a:cubicBezTo>
                    <a:pt x="22587" y="18883"/>
                    <a:pt x="18476" y="22805"/>
                    <a:pt x="13526" y="22805"/>
                  </a:cubicBezTo>
                  <a:cubicBezTo>
                    <a:pt x="13427" y="22805"/>
                    <a:pt x="13328" y="22803"/>
                    <a:pt x="13228" y="22800"/>
                  </a:cubicBezTo>
                  <a:cubicBezTo>
                    <a:pt x="8146" y="22612"/>
                    <a:pt x="4167" y="18337"/>
                    <a:pt x="4356" y="13256"/>
                  </a:cubicBezTo>
                  <a:cubicBezTo>
                    <a:pt x="4513" y="8290"/>
                    <a:pt x="8599" y="4377"/>
                    <a:pt x="13527" y="4377"/>
                  </a:cubicBezTo>
                  <a:close/>
                  <a:moveTo>
                    <a:pt x="11776" y="1"/>
                  </a:moveTo>
                  <a:lnTo>
                    <a:pt x="11776" y="1"/>
                  </a:lnTo>
                  <a:cubicBezTo>
                    <a:pt x="10862" y="135"/>
                    <a:pt x="9975" y="323"/>
                    <a:pt x="9114" y="619"/>
                  </a:cubicBezTo>
                  <a:cubicBezTo>
                    <a:pt x="9195" y="727"/>
                    <a:pt x="9249" y="834"/>
                    <a:pt x="9329" y="942"/>
                  </a:cubicBezTo>
                  <a:cubicBezTo>
                    <a:pt x="9894" y="2044"/>
                    <a:pt x="9491" y="3415"/>
                    <a:pt x="8388" y="4007"/>
                  </a:cubicBezTo>
                  <a:cubicBezTo>
                    <a:pt x="8053" y="4179"/>
                    <a:pt x="7692" y="4261"/>
                    <a:pt x="7336" y="4261"/>
                  </a:cubicBezTo>
                  <a:cubicBezTo>
                    <a:pt x="6523" y="4261"/>
                    <a:pt x="5735" y="3832"/>
                    <a:pt x="5323" y="3066"/>
                  </a:cubicBezTo>
                  <a:cubicBezTo>
                    <a:pt x="5270" y="2958"/>
                    <a:pt x="5243" y="2851"/>
                    <a:pt x="5189" y="2743"/>
                  </a:cubicBezTo>
                  <a:cubicBezTo>
                    <a:pt x="4463" y="3281"/>
                    <a:pt x="3818" y="3926"/>
                    <a:pt x="3226" y="4598"/>
                  </a:cubicBezTo>
                  <a:cubicBezTo>
                    <a:pt x="3334" y="4652"/>
                    <a:pt x="3441" y="4706"/>
                    <a:pt x="3522" y="4760"/>
                  </a:cubicBezTo>
                  <a:cubicBezTo>
                    <a:pt x="4598" y="5432"/>
                    <a:pt x="4920" y="6803"/>
                    <a:pt x="4248" y="7878"/>
                  </a:cubicBezTo>
                  <a:cubicBezTo>
                    <a:pt x="3810" y="8562"/>
                    <a:pt x="3064" y="8937"/>
                    <a:pt x="2307" y="8937"/>
                  </a:cubicBezTo>
                  <a:cubicBezTo>
                    <a:pt x="1903" y="8937"/>
                    <a:pt x="1495" y="8829"/>
                    <a:pt x="1129" y="8604"/>
                  </a:cubicBezTo>
                  <a:cubicBezTo>
                    <a:pt x="1049" y="8524"/>
                    <a:pt x="968" y="8470"/>
                    <a:pt x="887" y="8389"/>
                  </a:cubicBezTo>
                  <a:cubicBezTo>
                    <a:pt x="538" y="9223"/>
                    <a:pt x="269" y="10083"/>
                    <a:pt x="108" y="10997"/>
                  </a:cubicBezTo>
                  <a:cubicBezTo>
                    <a:pt x="215" y="10970"/>
                    <a:pt x="323" y="10970"/>
                    <a:pt x="430" y="10970"/>
                  </a:cubicBezTo>
                  <a:cubicBezTo>
                    <a:pt x="1667" y="10997"/>
                    <a:pt x="2662" y="12046"/>
                    <a:pt x="2608" y="13309"/>
                  </a:cubicBezTo>
                  <a:cubicBezTo>
                    <a:pt x="2555" y="14529"/>
                    <a:pt x="1534" y="15488"/>
                    <a:pt x="319" y="15488"/>
                  </a:cubicBezTo>
                  <a:cubicBezTo>
                    <a:pt x="302" y="15488"/>
                    <a:pt x="286" y="15488"/>
                    <a:pt x="269" y="15487"/>
                  </a:cubicBezTo>
                  <a:cubicBezTo>
                    <a:pt x="161" y="15487"/>
                    <a:pt x="81" y="15460"/>
                    <a:pt x="0" y="15433"/>
                  </a:cubicBezTo>
                  <a:lnTo>
                    <a:pt x="0" y="15433"/>
                  </a:lnTo>
                  <a:cubicBezTo>
                    <a:pt x="108" y="16348"/>
                    <a:pt x="323" y="17208"/>
                    <a:pt x="618" y="18041"/>
                  </a:cubicBezTo>
                  <a:cubicBezTo>
                    <a:pt x="699" y="17988"/>
                    <a:pt x="753" y="17934"/>
                    <a:pt x="833" y="17880"/>
                  </a:cubicBezTo>
                  <a:cubicBezTo>
                    <a:pt x="1178" y="17699"/>
                    <a:pt x="1543" y="17614"/>
                    <a:pt x="1901" y="17614"/>
                  </a:cubicBezTo>
                  <a:cubicBezTo>
                    <a:pt x="2714" y="17614"/>
                    <a:pt x="3488" y="18055"/>
                    <a:pt x="3899" y="18821"/>
                  </a:cubicBezTo>
                  <a:cubicBezTo>
                    <a:pt x="4490" y="19923"/>
                    <a:pt x="4060" y="21295"/>
                    <a:pt x="2957" y="21886"/>
                  </a:cubicBezTo>
                  <a:cubicBezTo>
                    <a:pt x="2904" y="21913"/>
                    <a:pt x="2823" y="21940"/>
                    <a:pt x="2742" y="21967"/>
                  </a:cubicBezTo>
                  <a:cubicBezTo>
                    <a:pt x="3280" y="22666"/>
                    <a:pt x="3899" y="23311"/>
                    <a:pt x="4544" y="23903"/>
                  </a:cubicBezTo>
                  <a:cubicBezTo>
                    <a:pt x="4598" y="23822"/>
                    <a:pt x="4624" y="23741"/>
                    <a:pt x="4678" y="23661"/>
                  </a:cubicBezTo>
                  <a:cubicBezTo>
                    <a:pt x="5094" y="22984"/>
                    <a:pt x="5824" y="22610"/>
                    <a:pt x="6578" y="22610"/>
                  </a:cubicBezTo>
                  <a:cubicBezTo>
                    <a:pt x="6993" y="22610"/>
                    <a:pt x="7415" y="22723"/>
                    <a:pt x="7797" y="22962"/>
                  </a:cubicBezTo>
                  <a:cubicBezTo>
                    <a:pt x="8846" y="23607"/>
                    <a:pt x="9168" y="25005"/>
                    <a:pt x="8496" y="26080"/>
                  </a:cubicBezTo>
                  <a:cubicBezTo>
                    <a:pt x="8469" y="26134"/>
                    <a:pt x="8415" y="26188"/>
                    <a:pt x="8362" y="26269"/>
                  </a:cubicBezTo>
                  <a:cubicBezTo>
                    <a:pt x="9168" y="26591"/>
                    <a:pt x="10002" y="26833"/>
                    <a:pt x="10889" y="27021"/>
                  </a:cubicBezTo>
                  <a:cubicBezTo>
                    <a:pt x="10889" y="26941"/>
                    <a:pt x="10862" y="26860"/>
                    <a:pt x="10862" y="26779"/>
                  </a:cubicBezTo>
                  <a:cubicBezTo>
                    <a:pt x="10914" y="25549"/>
                    <a:pt x="11909" y="24599"/>
                    <a:pt x="13103" y="24599"/>
                  </a:cubicBezTo>
                  <a:cubicBezTo>
                    <a:pt x="13135" y="24599"/>
                    <a:pt x="13168" y="24600"/>
                    <a:pt x="13201" y="24602"/>
                  </a:cubicBezTo>
                  <a:cubicBezTo>
                    <a:pt x="14465" y="24628"/>
                    <a:pt x="15433" y="25677"/>
                    <a:pt x="15379" y="26941"/>
                  </a:cubicBezTo>
                  <a:cubicBezTo>
                    <a:pt x="15379" y="27021"/>
                    <a:pt x="15379" y="27075"/>
                    <a:pt x="15352" y="27156"/>
                  </a:cubicBezTo>
                  <a:cubicBezTo>
                    <a:pt x="16239" y="27048"/>
                    <a:pt x="17100" y="26833"/>
                    <a:pt x="17933" y="26564"/>
                  </a:cubicBezTo>
                  <a:cubicBezTo>
                    <a:pt x="17879" y="26484"/>
                    <a:pt x="17825" y="26430"/>
                    <a:pt x="17799" y="26349"/>
                  </a:cubicBezTo>
                  <a:cubicBezTo>
                    <a:pt x="17207" y="25247"/>
                    <a:pt x="17637" y="23876"/>
                    <a:pt x="18740" y="23311"/>
                  </a:cubicBezTo>
                  <a:cubicBezTo>
                    <a:pt x="19083" y="23127"/>
                    <a:pt x="19453" y="23039"/>
                    <a:pt x="19816" y="23039"/>
                  </a:cubicBezTo>
                  <a:cubicBezTo>
                    <a:pt x="20618" y="23039"/>
                    <a:pt x="21389" y="23466"/>
                    <a:pt x="21778" y="24225"/>
                  </a:cubicBezTo>
                  <a:cubicBezTo>
                    <a:pt x="21831" y="24306"/>
                    <a:pt x="21858" y="24386"/>
                    <a:pt x="21885" y="24467"/>
                  </a:cubicBezTo>
                  <a:cubicBezTo>
                    <a:pt x="22584" y="23929"/>
                    <a:pt x="23230" y="23311"/>
                    <a:pt x="23821" y="22639"/>
                  </a:cubicBezTo>
                  <a:cubicBezTo>
                    <a:pt x="23740" y="22612"/>
                    <a:pt x="23660" y="22585"/>
                    <a:pt x="23579" y="22531"/>
                  </a:cubicBezTo>
                  <a:cubicBezTo>
                    <a:pt x="22530" y="21859"/>
                    <a:pt x="22208" y="20488"/>
                    <a:pt x="22853" y="19413"/>
                  </a:cubicBezTo>
                  <a:cubicBezTo>
                    <a:pt x="23287" y="18736"/>
                    <a:pt x="24023" y="18362"/>
                    <a:pt x="24772" y="18362"/>
                  </a:cubicBezTo>
                  <a:cubicBezTo>
                    <a:pt x="25184" y="18362"/>
                    <a:pt x="25600" y="18475"/>
                    <a:pt x="25972" y="18714"/>
                  </a:cubicBezTo>
                  <a:cubicBezTo>
                    <a:pt x="26053" y="18740"/>
                    <a:pt x="26133" y="18821"/>
                    <a:pt x="26187" y="18875"/>
                  </a:cubicBezTo>
                  <a:cubicBezTo>
                    <a:pt x="26537" y="18041"/>
                    <a:pt x="26805" y="17208"/>
                    <a:pt x="26994" y="16321"/>
                  </a:cubicBezTo>
                  <a:lnTo>
                    <a:pt x="26671" y="16321"/>
                  </a:lnTo>
                  <a:cubicBezTo>
                    <a:pt x="25434" y="16294"/>
                    <a:pt x="24466" y="15245"/>
                    <a:pt x="24493" y="13982"/>
                  </a:cubicBezTo>
                  <a:cubicBezTo>
                    <a:pt x="24546" y="12762"/>
                    <a:pt x="25567" y="11803"/>
                    <a:pt x="26782" y="11803"/>
                  </a:cubicBezTo>
                  <a:cubicBezTo>
                    <a:pt x="26799" y="11803"/>
                    <a:pt x="26815" y="11803"/>
                    <a:pt x="26832" y="11804"/>
                  </a:cubicBezTo>
                  <a:cubicBezTo>
                    <a:pt x="26940" y="11804"/>
                    <a:pt x="27047" y="11831"/>
                    <a:pt x="27155" y="11858"/>
                  </a:cubicBezTo>
                  <a:cubicBezTo>
                    <a:pt x="27020" y="10943"/>
                    <a:pt x="26832" y="10056"/>
                    <a:pt x="26537" y="9223"/>
                  </a:cubicBezTo>
                  <a:cubicBezTo>
                    <a:pt x="26456" y="9277"/>
                    <a:pt x="26375" y="9357"/>
                    <a:pt x="26268" y="9411"/>
                  </a:cubicBezTo>
                  <a:cubicBezTo>
                    <a:pt x="25931" y="9592"/>
                    <a:pt x="25569" y="9677"/>
                    <a:pt x="25212" y="9677"/>
                  </a:cubicBezTo>
                  <a:cubicBezTo>
                    <a:pt x="24400" y="9677"/>
                    <a:pt x="23613" y="9236"/>
                    <a:pt x="23203" y="8470"/>
                  </a:cubicBezTo>
                  <a:cubicBezTo>
                    <a:pt x="22611" y="7368"/>
                    <a:pt x="23041" y="5996"/>
                    <a:pt x="24144" y="5405"/>
                  </a:cubicBezTo>
                  <a:cubicBezTo>
                    <a:pt x="24251" y="5351"/>
                    <a:pt x="24359" y="5324"/>
                    <a:pt x="24466" y="5297"/>
                  </a:cubicBezTo>
                  <a:cubicBezTo>
                    <a:pt x="23902" y="4571"/>
                    <a:pt x="23283" y="3899"/>
                    <a:pt x="22611" y="3308"/>
                  </a:cubicBezTo>
                  <a:cubicBezTo>
                    <a:pt x="22557" y="3415"/>
                    <a:pt x="22504" y="3523"/>
                    <a:pt x="22450" y="3630"/>
                  </a:cubicBezTo>
                  <a:cubicBezTo>
                    <a:pt x="22016" y="4307"/>
                    <a:pt x="21280" y="4681"/>
                    <a:pt x="20531" y="4681"/>
                  </a:cubicBezTo>
                  <a:cubicBezTo>
                    <a:pt x="20119" y="4681"/>
                    <a:pt x="19703" y="4568"/>
                    <a:pt x="19331" y="4329"/>
                  </a:cubicBezTo>
                  <a:cubicBezTo>
                    <a:pt x="18283" y="3684"/>
                    <a:pt x="17960" y="2286"/>
                    <a:pt x="18605" y="1211"/>
                  </a:cubicBezTo>
                  <a:cubicBezTo>
                    <a:pt x="18686" y="1130"/>
                    <a:pt x="18740" y="1023"/>
                    <a:pt x="18820" y="942"/>
                  </a:cubicBezTo>
                  <a:cubicBezTo>
                    <a:pt x="17987" y="592"/>
                    <a:pt x="17126" y="323"/>
                    <a:pt x="16212" y="135"/>
                  </a:cubicBezTo>
                  <a:lnTo>
                    <a:pt x="16212" y="135"/>
                  </a:lnTo>
                  <a:cubicBezTo>
                    <a:pt x="16239" y="270"/>
                    <a:pt x="16239" y="404"/>
                    <a:pt x="16239" y="512"/>
                  </a:cubicBezTo>
                  <a:cubicBezTo>
                    <a:pt x="16187" y="1742"/>
                    <a:pt x="15192" y="2692"/>
                    <a:pt x="13998" y="2692"/>
                  </a:cubicBezTo>
                  <a:cubicBezTo>
                    <a:pt x="13966" y="2692"/>
                    <a:pt x="13933" y="2691"/>
                    <a:pt x="13900" y="2689"/>
                  </a:cubicBezTo>
                  <a:cubicBezTo>
                    <a:pt x="12663" y="2663"/>
                    <a:pt x="11669" y="1614"/>
                    <a:pt x="11722" y="350"/>
                  </a:cubicBezTo>
                  <a:cubicBezTo>
                    <a:pt x="11722" y="243"/>
                    <a:pt x="11749" y="108"/>
                    <a:pt x="11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2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11" name="Google Shape;411;p32"/>
          <p:cNvGrpSpPr/>
          <p:nvPr/>
        </p:nvGrpSpPr>
        <p:grpSpPr>
          <a:xfrm>
            <a:off x="11" y="76199"/>
            <a:ext cx="9143992" cy="4991091"/>
            <a:chOff x="11" y="76199"/>
            <a:chExt cx="9143992" cy="4991091"/>
          </a:xfrm>
        </p:grpSpPr>
        <p:grpSp>
          <p:nvGrpSpPr>
            <p:cNvPr id="412" name="Google Shape;412;p32"/>
            <p:cNvGrpSpPr/>
            <p:nvPr/>
          </p:nvGrpSpPr>
          <p:grpSpPr>
            <a:xfrm rot="-5400000">
              <a:off x="7690212" y="-451252"/>
              <a:ext cx="926341" cy="1981242"/>
              <a:chOff x="5846900" y="1470838"/>
              <a:chExt cx="1578900" cy="3376925"/>
            </a:xfrm>
          </p:grpSpPr>
          <p:sp>
            <p:nvSpPr>
              <p:cNvPr id="413" name="Google Shape;413;p32"/>
              <p:cNvSpPr/>
              <p:nvPr/>
            </p:nvSpPr>
            <p:spPr>
              <a:xfrm>
                <a:off x="5846900" y="4584263"/>
                <a:ext cx="188225" cy="263500"/>
              </a:xfrm>
              <a:custGeom>
                <a:avLst/>
                <a:gdLst/>
                <a:ahLst/>
                <a:cxnLst/>
                <a:rect l="l" t="t" r="r" b="b"/>
                <a:pathLst>
                  <a:path w="7529" h="10540" extrusionOk="0">
                    <a:moveTo>
                      <a:pt x="1" y="0"/>
                    </a:moveTo>
                    <a:lnTo>
                      <a:pt x="1" y="10540"/>
                    </a:lnTo>
                    <a:lnTo>
                      <a:pt x="7529" y="10540"/>
                    </a:lnTo>
                    <a:lnTo>
                      <a:pt x="75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2"/>
              <p:cNvSpPr/>
              <p:nvPr/>
            </p:nvSpPr>
            <p:spPr>
              <a:xfrm>
                <a:off x="7230200" y="2966388"/>
                <a:ext cx="195600" cy="1870625"/>
              </a:xfrm>
              <a:custGeom>
                <a:avLst/>
                <a:gdLst/>
                <a:ahLst/>
                <a:cxnLst/>
                <a:rect l="l" t="t" r="r" b="b"/>
                <a:pathLst>
                  <a:path w="7824" h="74825" extrusionOk="0">
                    <a:moveTo>
                      <a:pt x="0" y="0"/>
                    </a:moveTo>
                    <a:lnTo>
                      <a:pt x="0" y="74824"/>
                    </a:lnTo>
                    <a:lnTo>
                      <a:pt x="7824" y="74824"/>
                    </a:lnTo>
                    <a:lnTo>
                      <a:pt x="78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2"/>
              <p:cNvSpPr/>
              <p:nvPr/>
            </p:nvSpPr>
            <p:spPr>
              <a:xfrm>
                <a:off x="6543250" y="3982013"/>
                <a:ext cx="194950" cy="855000"/>
              </a:xfrm>
              <a:custGeom>
                <a:avLst/>
                <a:gdLst/>
                <a:ahLst/>
                <a:cxnLst/>
                <a:rect l="l" t="t" r="r" b="b"/>
                <a:pathLst>
                  <a:path w="7798" h="34200" extrusionOk="0">
                    <a:moveTo>
                      <a:pt x="1" y="0"/>
                    </a:moveTo>
                    <a:lnTo>
                      <a:pt x="1" y="34199"/>
                    </a:lnTo>
                    <a:lnTo>
                      <a:pt x="7798" y="34199"/>
                    </a:lnTo>
                    <a:lnTo>
                      <a:pt x="77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2"/>
              <p:cNvSpPr/>
              <p:nvPr/>
            </p:nvSpPr>
            <p:spPr>
              <a:xfrm>
                <a:off x="6212550" y="4290538"/>
                <a:ext cx="201675" cy="546475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21859" extrusionOk="0">
                    <a:moveTo>
                      <a:pt x="1" y="0"/>
                    </a:moveTo>
                    <a:lnTo>
                      <a:pt x="1" y="21858"/>
                    </a:lnTo>
                    <a:lnTo>
                      <a:pt x="8066" y="21858"/>
                    </a:lnTo>
                    <a:lnTo>
                      <a:pt x="80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2"/>
              <p:cNvSpPr/>
              <p:nvPr/>
            </p:nvSpPr>
            <p:spPr>
              <a:xfrm>
                <a:off x="6893450" y="1601238"/>
                <a:ext cx="198975" cy="3235775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129431" extrusionOk="0">
                    <a:moveTo>
                      <a:pt x="0" y="1"/>
                    </a:moveTo>
                    <a:lnTo>
                      <a:pt x="0" y="129430"/>
                    </a:lnTo>
                    <a:lnTo>
                      <a:pt x="7958" y="129430"/>
                    </a:lnTo>
                    <a:lnTo>
                      <a:pt x="795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2"/>
              <p:cNvSpPr/>
              <p:nvPr/>
            </p:nvSpPr>
            <p:spPr>
              <a:xfrm>
                <a:off x="6821525" y="1470838"/>
                <a:ext cx="354925" cy="177475"/>
              </a:xfrm>
              <a:custGeom>
                <a:avLst/>
                <a:gdLst/>
                <a:ahLst/>
                <a:cxnLst/>
                <a:rect l="l" t="t" r="r" b="b"/>
                <a:pathLst>
                  <a:path w="14197" h="7099" extrusionOk="0">
                    <a:moveTo>
                      <a:pt x="7313" y="1"/>
                    </a:moveTo>
                    <a:lnTo>
                      <a:pt x="0" y="7099"/>
                    </a:lnTo>
                    <a:lnTo>
                      <a:pt x="14196" y="7099"/>
                    </a:lnTo>
                    <a:lnTo>
                      <a:pt x="73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32"/>
            <p:cNvGrpSpPr/>
            <p:nvPr/>
          </p:nvGrpSpPr>
          <p:grpSpPr>
            <a:xfrm rot="5400000">
              <a:off x="527462" y="3613498"/>
              <a:ext cx="926341" cy="1981242"/>
              <a:chOff x="5846900" y="1470838"/>
              <a:chExt cx="1578900" cy="3376925"/>
            </a:xfrm>
          </p:grpSpPr>
          <p:sp>
            <p:nvSpPr>
              <p:cNvPr id="420" name="Google Shape;420;p32"/>
              <p:cNvSpPr/>
              <p:nvPr/>
            </p:nvSpPr>
            <p:spPr>
              <a:xfrm>
                <a:off x="5846900" y="4584263"/>
                <a:ext cx="188225" cy="263500"/>
              </a:xfrm>
              <a:custGeom>
                <a:avLst/>
                <a:gdLst/>
                <a:ahLst/>
                <a:cxnLst/>
                <a:rect l="l" t="t" r="r" b="b"/>
                <a:pathLst>
                  <a:path w="7529" h="10540" extrusionOk="0">
                    <a:moveTo>
                      <a:pt x="1" y="0"/>
                    </a:moveTo>
                    <a:lnTo>
                      <a:pt x="1" y="10540"/>
                    </a:lnTo>
                    <a:lnTo>
                      <a:pt x="7529" y="10540"/>
                    </a:lnTo>
                    <a:lnTo>
                      <a:pt x="75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2"/>
              <p:cNvSpPr/>
              <p:nvPr/>
            </p:nvSpPr>
            <p:spPr>
              <a:xfrm>
                <a:off x="7230200" y="2966388"/>
                <a:ext cx="195600" cy="1870625"/>
              </a:xfrm>
              <a:custGeom>
                <a:avLst/>
                <a:gdLst/>
                <a:ahLst/>
                <a:cxnLst/>
                <a:rect l="l" t="t" r="r" b="b"/>
                <a:pathLst>
                  <a:path w="7824" h="74825" extrusionOk="0">
                    <a:moveTo>
                      <a:pt x="0" y="0"/>
                    </a:moveTo>
                    <a:lnTo>
                      <a:pt x="0" y="74824"/>
                    </a:lnTo>
                    <a:lnTo>
                      <a:pt x="7824" y="74824"/>
                    </a:lnTo>
                    <a:lnTo>
                      <a:pt x="78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2"/>
              <p:cNvSpPr/>
              <p:nvPr/>
            </p:nvSpPr>
            <p:spPr>
              <a:xfrm>
                <a:off x="6543250" y="3982013"/>
                <a:ext cx="194950" cy="855000"/>
              </a:xfrm>
              <a:custGeom>
                <a:avLst/>
                <a:gdLst/>
                <a:ahLst/>
                <a:cxnLst/>
                <a:rect l="l" t="t" r="r" b="b"/>
                <a:pathLst>
                  <a:path w="7798" h="34200" extrusionOk="0">
                    <a:moveTo>
                      <a:pt x="1" y="0"/>
                    </a:moveTo>
                    <a:lnTo>
                      <a:pt x="1" y="34199"/>
                    </a:lnTo>
                    <a:lnTo>
                      <a:pt x="7798" y="34199"/>
                    </a:lnTo>
                    <a:lnTo>
                      <a:pt x="77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2"/>
              <p:cNvSpPr/>
              <p:nvPr/>
            </p:nvSpPr>
            <p:spPr>
              <a:xfrm>
                <a:off x="6212550" y="4290538"/>
                <a:ext cx="201675" cy="546475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21859" extrusionOk="0">
                    <a:moveTo>
                      <a:pt x="1" y="0"/>
                    </a:moveTo>
                    <a:lnTo>
                      <a:pt x="1" y="21858"/>
                    </a:lnTo>
                    <a:lnTo>
                      <a:pt x="8066" y="21858"/>
                    </a:lnTo>
                    <a:lnTo>
                      <a:pt x="80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2"/>
              <p:cNvSpPr/>
              <p:nvPr/>
            </p:nvSpPr>
            <p:spPr>
              <a:xfrm>
                <a:off x="6893450" y="1601238"/>
                <a:ext cx="198975" cy="3235775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129431" extrusionOk="0">
                    <a:moveTo>
                      <a:pt x="0" y="1"/>
                    </a:moveTo>
                    <a:lnTo>
                      <a:pt x="0" y="129430"/>
                    </a:lnTo>
                    <a:lnTo>
                      <a:pt x="7958" y="129430"/>
                    </a:lnTo>
                    <a:lnTo>
                      <a:pt x="795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2"/>
              <p:cNvSpPr/>
              <p:nvPr/>
            </p:nvSpPr>
            <p:spPr>
              <a:xfrm>
                <a:off x="6821525" y="1470838"/>
                <a:ext cx="354925" cy="177475"/>
              </a:xfrm>
              <a:custGeom>
                <a:avLst/>
                <a:gdLst/>
                <a:ahLst/>
                <a:cxnLst/>
                <a:rect l="l" t="t" r="r" b="b"/>
                <a:pathLst>
                  <a:path w="14197" h="7099" extrusionOk="0">
                    <a:moveTo>
                      <a:pt x="7313" y="1"/>
                    </a:moveTo>
                    <a:lnTo>
                      <a:pt x="0" y="7099"/>
                    </a:lnTo>
                    <a:lnTo>
                      <a:pt x="14196" y="7099"/>
                    </a:lnTo>
                    <a:lnTo>
                      <a:pt x="73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3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28" name="Google Shape;428;p33"/>
          <p:cNvGrpSpPr/>
          <p:nvPr/>
        </p:nvGrpSpPr>
        <p:grpSpPr>
          <a:xfrm>
            <a:off x="214457" y="-252973"/>
            <a:ext cx="8678976" cy="5642960"/>
            <a:chOff x="214457" y="-252973"/>
            <a:chExt cx="8678976" cy="5642960"/>
          </a:xfrm>
        </p:grpSpPr>
        <p:grpSp>
          <p:nvGrpSpPr>
            <p:cNvPr id="429" name="Google Shape;429;p33"/>
            <p:cNvGrpSpPr/>
            <p:nvPr/>
          </p:nvGrpSpPr>
          <p:grpSpPr>
            <a:xfrm>
              <a:off x="6326132" y="3348602"/>
              <a:ext cx="2567301" cy="2041385"/>
              <a:chOff x="5691650" y="2210863"/>
              <a:chExt cx="3343275" cy="2658400"/>
            </a:xfrm>
          </p:grpSpPr>
          <p:sp>
            <p:nvSpPr>
              <p:cNvPr id="430" name="Google Shape;430;p33"/>
              <p:cNvSpPr/>
              <p:nvPr/>
            </p:nvSpPr>
            <p:spPr>
              <a:xfrm>
                <a:off x="5691650" y="2371538"/>
                <a:ext cx="3225650" cy="2497725"/>
              </a:xfrm>
              <a:custGeom>
                <a:avLst/>
                <a:gdLst/>
                <a:ahLst/>
                <a:cxnLst/>
                <a:rect l="l" t="t" r="r" b="b"/>
                <a:pathLst>
                  <a:path w="129026" h="99909" extrusionOk="0">
                    <a:moveTo>
                      <a:pt x="125450" y="0"/>
                    </a:moveTo>
                    <a:lnTo>
                      <a:pt x="124213" y="67269"/>
                    </a:lnTo>
                    <a:lnTo>
                      <a:pt x="78238" y="67269"/>
                    </a:lnTo>
                    <a:lnTo>
                      <a:pt x="77754" y="96306"/>
                    </a:lnTo>
                    <a:lnTo>
                      <a:pt x="0" y="96306"/>
                    </a:lnTo>
                    <a:lnTo>
                      <a:pt x="0" y="99909"/>
                    </a:lnTo>
                    <a:lnTo>
                      <a:pt x="81276" y="99909"/>
                    </a:lnTo>
                    <a:lnTo>
                      <a:pt x="81760" y="70845"/>
                    </a:lnTo>
                    <a:lnTo>
                      <a:pt x="127735" y="70845"/>
                    </a:lnTo>
                    <a:lnTo>
                      <a:pt x="129026" y="81"/>
                    </a:lnTo>
                    <a:lnTo>
                      <a:pt x="1254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3"/>
              <p:cNvSpPr/>
              <p:nvPr/>
            </p:nvSpPr>
            <p:spPr>
              <a:xfrm>
                <a:off x="8708250" y="2210863"/>
                <a:ext cx="326675" cy="177475"/>
              </a:xfrm>
              <a:custGeom>
                <a:avLst/>
                <a:gdLst/>
                <a:ahLst/>
                <a:cxnLst/>
                <a:rect l="l" t="t" r="r" b="b"/>
                <a:pathLst>
                  <a:path w="13067" h="7099" extrusionOk="0">
                    <a:moveTo>
                      <a:pt x="6722" y="1"/>
                    </a:moveTo>
                    <a:lnTo>
                      <a:pt x="0" y="7099"/>
                    </a:lnTo>
                    <a:lnTo>
                      <a:pt x="13067" y="7099"/>
                    </a:lnTo>
                    <a:lnTo>
                      <a:pt x="67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" name="Google Shape;432;p33"/>
            <p:cNvGrpSpPr/>
            <p:nvPr/>
          </p:nvGrpSpPr>
          <p:grpSpPr>
            <a:xfrm rot="10800000">
              <a:off x="214457" y="-252973"/>
              <a:ext cx="2567301" cy="2041385"/>
              <a:chOff x="5691650" y="2210863"/>
              <a:chExt cx="3343275" cy="2658400"/>
            </a:xfrm>
          </p:grpSpPr>
          <p:sp>
            <p:nvSpPr>
              <p:cNvPr id="433" name="Google Shape;433;p33"/>
              <p:cNvSpPr/>
              <p:nvPr/>
            </p:nvSpPr>
            <p:spPr>
              <a:xfrm>
                <a:off x="5691650" y="2371538"/>
                <a:ext cx="3225650" cy="2497725"/>
              </a:xfrm>
              <a:custGeom>
                <a:avLst/>
                <a:gdLst/>
                <a:ahLst/>
                <a:cxnLst/>
                <a:rect l="l" t="t" r="r" b="b"/>
                <a:pathLst>
                  <a:path w="129026" h="99909" extrusionOk="0">
                    <a:moveTo>
                      <a:pt x="125450" y="0"/>
                    </a:moveTo>
                    <a:lnTo>
                      <a:pt x="124213" y="67269"/>
                    </a:lnTo>
                    <a:lnTo>
                      <a:pt x="78238" y="67269"/>
                    </a:lnTo>
                    <a:lnTo>
                      <a:pt x="77754" y="96306"/>
                    </a:lnTo>
                    <a:lnTo>
                      <a:pt x="0" y="96306"/>
                    </a:lnTo>
                    <a:lnTo>
                      <a:pt x="0" y="99909"/>
                    </a:lnTo>
                    <a:lnTo>
                      <a:pt x="81276" y="99909"/>
                    </a:lnTo>
                    <a:lnTo>
                      <a:pt x="81760" y="70845"/>
                    </a:lnTo>
                    <a:lnTo>
                      <a:pt x="127735" y="70845"/>
                    </a:lnTo>
                    <a:lnTo>
                      <a:pt x="129026" y="81"/>
                    </a:lnTo>
                    <a:lnTo>
                      <a:pt x="1254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3"/>
              <p:cNvSpPr/>
              <p:nvPr/>
            </p:nvSpPr>
            <p:spPr>
              <a:xfrm>
                <a:off x="8708250" y="2210863"/>
                <a:ext cx="326675" cy="177475"/>
              </a:xfrm>
              <a:custGeom>
                <a:avLst/>
                <a:gdLst/>
                <a:ahLst/>
                <a:cxnLst/>
                <a:rect l="l" t="t" r="r" b="b"/>
                <a:pathLst>
                  <a:path w="13067" h="7099" extrusionOk="0">
                    <a:moveTo>
                      <a:pt x="6722" y="1"/>
                    </a:moveTo>
                    <a:lnTo>
                      <a:pt x="0" y="7099"/>
                    </a:lnTo>
                    <a:lnTo>
                      <a:pt x="13067" y="7099"/>
                    </a:lnTo>
                    <a:lnTo>
                      <a:pt x="67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5" name="Google Shape;435;p33"/>
          <p:cNvGrpSpPr/>
          <p:nvPr/>
        </p:nvGrpSpPr>
        <p:grpSpPr>
          <a:xfrm>
            <a:off x="190489" y="138939"/>
            <a:ext cx="8763021" cy="4865621"/>
            <a:chOff x="190489" y="138939"/>
            <a:chExt cx="8763021" cy="4865621"/>
          </a:xfrm>
        </p:grpSpPr>
        <p:sp>
          <p:nvSpPr>
            <p:cNvPr id="436" name="Google Shape;436;p33"/>
            <p:cNvSpPr/>
            <p:nvPr/>
          </p:nvSpPr>
          <p:spPr>
            <a:xfrm>
              <a:off x="8453714" y="138939"/>
              <a:ext cx="499796" cy="499796"/>
            </a:xfrm>
            <a:custGeom>
              <a:avLst/>
              <a:gdLst/>
              <a:ahLst/>
              <a:cxnLst/>
              <a:rect l="l" t="t" r="r" b="b"/>
              <a:pathLst>
                <a:path w="17946" h="17946" extrusionOk="0">
                  <a:moveTo>
                    <a:pt x="8973" y="0"/>
                  </a:moveTo>
                  <a:cubicBezTo>
                    <a:pt x="4036" y="0"/>
                    <a:pt x="1" y="4010"/>
                    <a:pt x="1" y="8973"/>
                  </a:cubicBezTo>
                  <a:cubicBezTo>
                    <a:pt x="1" y="13910"/>
                    <a:pt x="4036" y="17945"/>
                    <a:pt x="8973" y="17945"/>
                  </a:cubicBezTo>
                  <a:cubicBezTo>
                    <a:pt x="13936" y="17945"/>
                    <a:pt x="17946" y="13910"/>
                    <a:pt x="17946" y="8973"/>
                  </a:cubicBezTo>
                  <a:cubicBezTo>
                    <a:pt x="17946" y="4010"/>
                    <a:pt x="13936" y="0"/>
                    <a:pt x="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8529104" y="212213"/>
              <a:ext cx="349740" cy="344839"/>
            </a:xfrm>
            <a:custGeom>
              <a:avLst/>
              <a:gdLst/>
              <a:ahLst/>
              <a:cxnLst/>
              <a:rect l="l" t="t" r="r" b="b"/>
              <a:pathLst>
                <a:path w="12558" h="12382" extrusionOk="0">
                  <a:moveTo>
                    <a:pt x="6392" y="4136"/>
                  </a:moveTo>
                  <a:cubicBezTo>
                    <a:pt x="7620" y="4136"/>
                    <a:pt x="8597" y="5114"/>
                    <a:pt x="8597" y="6317"/>
                  </a:cubicBezTo>
                  <a:cubicBezTo>
                    <a:pt x="8597" y="7520"/>
                    <a:pt x="7620" y="8497"/>
                    <a:pt x="6392" y="8497"/>
                  </a:cubicBezTo>
                  <a:cubicBezTo>
                    <a:pt x="5189" y="8497"/>
                    <a:pt x="4211" y="7520"/>
                    <a:pt x="4211" y="6317"/>
                  </a:cubicBezTo>
                  <a:cubicBezTo>
                    <a:pt x="4211" y="5114"/>
                    <a:pt x="5189" y="4136"/>
                    <a:pt x="6392" y="4136"/>
                  </a:cubicBezTo>
                  <a:close/>
                  <a:moveTo>
                    <a:pt x="5264" y="1"/>
                  </a:moveTo>
                  <a:lnTo>
                    <a:pt x="4788" y="1856"/>
                  </a:lnTo>
                  <a:cubicBezTo>
                    <a:pt x="4562" y="1931"/>
                    <a:pt x="4361" y="2006"/>
                    <a:pt x="4186" y="2106"/>
                  </a:cubicBezTo>
                  <a:lnTo>
                    <a:pt x="2557" y="1004"/>
                  </a:lnTo>
                  <a:lnTo>
                    <a:pt x="2206" y="1304"/>
                  </a:lnTo>
                  <a:lnTo>
                    <a:pt x="1354" y="2056"/>
                  </a:lnTo>
                  <a:lnTo>
                    <a:pt x="1003" y="2357"/>
                  </a:lnTo>
                  <a:lnTo>
                    <a:pt x="2006" y="4312"/>
                  </a:lnTo>
                  <a:cubicBezTo>
                    <a:pt x="1981" y="4412"/>
                    <a:pt x="1930" y="4512"/>
                    <a:pt x="1880" y="4613"/>
                  </a:cubicBezTo>
                  <a:lnTo>
                    <a:pt x="1" y="5089"/>
                  </a:lnTo>
                  <a:lnTo>
                    <a:pt x="1" y="5565"/>
                  </a:lnTo>
                  <a:lnTo>
                    <a:pt x="1" y="6693"/>
                  </a:lnTo>
                  <a:lnTo>
                    <a:pt x="1" y="7144"/>
                  </a:lnTo>
                  <a:lnTo>
                    <a:pt x="1755" y="7595"/>
                  </a:lnTo>
                  <a:cubicBezTo>
                    <a:pt x="1805" y="7745"/>
                    <a:pt x="1855" y="7896"/>
                    <a:pt x="1905" y="8046"/>
                  </a:cubicBezTo>
                  <a:lnTo>
                    <a:pt x="878" y="10026"/>
                  </a:lnTo>
                  <a:lnTo>
                    <a:pt x="1229" y="10327"/>
                  </a:lnTo>
                  <a:lnTo>
                    <a:pt x="2081" y="11079"/>
                  </a:lnTo>
                  <a:lnTo>
                    <a:pt x="2432" y="11380"/>
                  </a:lnTo>
                  <a:lnTo>
                    <a:pt x="3910" y="10377"/>
                  </a:lnTo>
                  <a:cubicBezTo>
                    <a:pt x="4161" y="10527"/>
                    <a:pt x="4412" y="10653"/>
                    <a:pt x="4712" y="10753"/>
                  </a:cubicBezTo>
                  <a:lnTo>
                    <a:pt x="5113" y="12382"/>
                  </a:lnTo>
                  <a:lnTo>
                    <a:pt x="7169" y="12382"/>
                  </a:lnTo>
                  <a:lnTo>
                    <a:pt x="7570" y="10828"/>
                  </a:lnTo>
                  <a:cubicBezTo>
                    <a:pt x="7895" y="10753"/>
                    <a:pt x="8221" y="10628"/>
                    <a:pt x="8522" y="10452"/>
                  </a:cubicBezTo>
                  <a:lnTo>
                    <a:pt x="9875" y="11380"/>
                  </a:lnTo>
                  <a:lnTo>
                    <a:pt x="10226" y="11079"/>
                  </a:lnTo>
                  <a:lnTo>
                    <a:pt x="11078" y="10327"/>
                  </a:lnTo>
                  <a:lnTo>
                    <a:pt x="11429" y="10026"/>
                  </a:lnTo>
                  <a:lnTo>
                    <a:pt x="10552" y="8322"/>
                  </a:lnTo>
                  <a:cubicBezTo>
                    <a:pt x="10652" y="8071"/>
                    <a:pt x="10727" y="7846"/>
                    <a:pt x="10803" y="7595"/>
                  </a:cubicBezTo>
                  <a:lnTo>
                    <a:pt x="12557" y="7144"/>
                  </a:lnTo>
                  <a:lnTo>
                    <a:pt x="12557" y="6693"/>
                  </a:lnTo>
                  <a:lnTo>
                    <a:pt x="12557" y="5565"/>
                  </a:lnTo>
                  <a:lnTo>
                    <a:pt x="12557" y="5089"/>
                  </a:lnTo>
                  <a:lnTo>
                    <a:pt x="10677" y="4613"/>
                  </a:lnTo>
                  <a:cubicBezTo>
                    <a:pt x="10627" y="4512"/>
                    <a:pt x="10602" y="4412"/>
                    <a:pt x="10552" y="4312"/>
                  </a:cubicBezTo>
                  <a:lnTo>
                    <a:pt x="11555" y="2357"/>
                  </a:lnTo>
                  <a:lnTo>
                    <a:pt x="11204" y="2056"/>
                  </a:lnTo>
                  <a:lnTo>
                    <a:pt x="10352" y="1304"/>
                  </a:lnTo>
                  <a:lnTo>
                    <a:pt x="10001" y="1004"/>
                  </a:lnTo>
                  <a:lnTo>
                    <a:pt x="8372" y="2106"/>
                  </a:lnTo>
                  <a:cubicBezTo>
                    <a:pt x="8196" y="2006"/>
                    <a:pt x="7996" y="1931"/>
                    <a:pt x="7795" y="1856"/>
                  </a:cubicBezTo>
                  <a:lnTo>
                    <a:pt x="73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190489" y="4504764"/>
              <a:ext cx="499796" cy="499796"/>
            </a:xfrm>
            <a:custGeom>
              <a:avLst/>
              <a:gdLst/>
              <a:ahLst/>
              <a:cxnLst/>
              <a:rect l="l" t="t" r="r" b="b"/>
              <a:pathLst>
                <a:path w="17946" h="17946" extrusionOk="0">
                  <a:moveTo>
                    <a:pt x="8973" y="0"/>
                  </a:moveTo>
                  <a:cubicBezTo>
                    <a:pt x="4036" y="0"/>
                    <a:pt x="1" y="4010"/>
                    <a:pt x="1" y="8973"/>
                  </a:cubicBezTo>
                  <a:cubicBezTo>
                    <a:pt x="1" y="13910"/>
                    <a:pt x="4036" y="17945"/>
                    <a:pt x="8973" y="17945"/>
                  </a:cubicBezTo>
                  <a:cubicBezTo>
                    <a:pt x="13936" y="17945"/>
                    <a:pt x="17946" y="13910"/>
                    <a:pt x="17946" y="8973"/>
                  </a:cubicBezTo>
                  <a:cubicBezTo>
                    <a:pt x="17946" y="4010"/>
                    <a:pt x="13936" y="0"/>
                    <a:pt x="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265879" y="4578038"/>
              <a:ext cx="349740" cy="344839"/>
            </a:xfrm>
            <a:custGeom>
              <a:avLst/>
              <a:gdLst/>
              <a:ahLst/>
              <a:cxnLst/>
              <a:rect l="l" t="t" r="r" b="b"/>
              <a:pathLst>
                <a:path w="12558" h="12382" extrusionOk="0">
                  <a:moveTo>
                    <a:pt x="6392" y="4136"/>
                  </a:moveTo>
                  <a:cubicBezTo>
                    <a:pt x="7620" y="4136"/>
                    <a:pt x="8597" y="5114"/>
                    <a:pt x="8597" y="6317"/>
                  </a:cubicBezTo>
                  <a:cubicBezTo>
                    <a:pt x="8597" y="7520"/>
                    <a:pt x="7620" y="8497"/>
                    <a:pt x="6392" y="8497"/>
                  </a:cubicBezTo>
                  <a:cubicBezTo>
                    <a:pt x="5189" y="8497"/>
                    <a:pt x="4211" y="7520"/>
                    <a:pt x="4211" y="6317"/>
                  </a:cubicBezTo>
                  <a:cubicBezTo>
                    <a:pt x="4211" y="5114"/>
                    <a:pt x="5189" y="4136"/>
                    <a:pt x="6392" y="4136"/>
                  </a:cubicBezTo>
                  <a:close/>
                  <a:moveTo>
                    <a:pt x="5264" y="1"/>
                  </a:moveTo>
                  <a:lnTo>
                    <a:pt x="4788" y="1856"/>
                  </a:lnTo>
                  <a:cubicBezTo>
                    <a:pt x="4562" y="1931"/>
                    <a:pt x="4361" y="2006"/>
                    <a:pt x="4186" y="2106"/>
                  </a:cubicBezTo>
                  <a:lnTo>
                    <a:pt x="2557" y="1004"/>
                  </a:lnTo>
                  <a:lnTo>
                    <a:pt x="2206" y="1304"/>
                  </a:lnTo>
                  <a:lnTo>
                    <a:pt x="1354" y="2056"/>
                  </a:lnTo>
                  <a:lnTo>
                    <a:pt x="1003" y="2357"/>
                  </a:lnTo>
                  <a:lnTo>
                    <a:pt x="2006" y="4312"/>
                  </a:lnTo>
                  <a:cubicBezTo>
                    <a:pt x="1981" y="4412"/>
                    <a:pt x="1930" y="4512"/>
                    <a:pt x="1880" y="4613"/>
                  </a:cubicBezTo>
                  <a:lnTo>
                    <a:pt x="1" y="5089"/>
                  </a:lnTo>
                  <a:lnTo>
                    <a:pt x="1" y="5565"/>
                  </a:lnTo>
                  <a:lnTo>
                    <a:pt x="1" y="6693"/>
                  </a:lnTo>
                  <a:lnTo>
                    <a:pt x="1" y="7144"/>
                  </a:lnTo>
                  <a:lnTo>
                    <a:pt x="1755" y="7595"/>
                  </a:lnTo>
                  <a:cubicBezTo>
                    <a:pt x="1805" y="7745"/>
                    <a:pt x="1855" y="7896"/>
                    <a:pt x="1905" y="8046"/>
                  </a:cubicBezTo>
                  <a:lnTo>
                    <a:pt x="878" y="10026"/>
                  </a:lnTo>
                  <a:lnTo>
                    <a:pt x="1229" y="10327"/>
                  </a:lnTo>
                  <a:lnTo>
                    <a:pt x="2081" y="11079"/>
                  </a:lnTo>
                  <a:lnTo>
                    <a:pt x="2432" y="11380"/>
                  </a:lnTo>
                  <a:lnTo>
                    <a:pt x="3910" y="10377"/>
                  </a:lnTo>
                  <a:cubicBezTo>
                    <a:pt x="4161" y="10527"/>
                    <a:pt x="4412" y="10653"/>
                    <a:pt x="4712" y="10753"/>
                  </a:cubicBezTo>
                  <a:lnTo>
                    <a:pt x="5113" y="12382"/>
                  </a:lnTo>
                  <a:lnTo>
                    <a:pt x="7169" y="12382"/>
                  </a:lnTo>
                  <a:lnTo>
                    <a:pt x="7570" y="10828"/>
                  </a:lnTo>
                  <a:cubicBezTo>
                    <a:pt x="7895" y="10753"/>
                    <a:pt x="8221" y="10628"/>
                    <a:pt x="8522" y="10452"/>
                  </a:cubicBezTo>
                  <a:lnTo>
                    <a:pt x="9875" y="11380"/>
                  </a:lnTo>
                  <a:lnTo>
                    <a:pt x="10226" y="11079"/>
                  </a:lnTo>
                  <a:lnTo>
                    <a:pt x="11078" y="10327"/>
                  </a:lnTo>
                  <a:lnTo>
                    <a:pt x="11429" y="10026"/>
                  </a:lnTo>
                  <a:lnTo>
                    <a:pt x="10552" y="8322"/>
                  </a:lnTo>
                  <a:cubicBezTo>
                    <a:pt x="10652" y="8071"/>
                    <a:pt x="10727" y="7846"/>
                    <a:pt x="10803" y="7595"/>
                  </a:cubicBezTo>
                  <a:lnTo>
                    <a:pt x="12557" y="7144"/>
                  </a:lnTo>
                  <a:lnTo>
                    <a:pt x="12557" y="6693"/>
                  </a:lnTo>
                  <a:lnTo>
                    <a:pt x="12557" y="5565"/>
                  </a:lnTo>
                  <a:lnTo>
                    <a:pt x="12557" y="5089"/>
                  </a:lnTo>
                  <a:lnTo>
                    <a:pt x="10677" y="4613"/>
                  </a:lnTo>
                  <a:cubicBezTo>
                    <a:pt x="10627" y="4512"/>
                    <a:pt x="10602" y="4412"/>
                    <a:pt x="10552" y="4312"/>
                  </a:cubicBezTo>
                  <a:lnTo>
                    <a:pt x="11555" y="2357"/>
                  </a:lnTo>
                  <a:lnTo>
                    <a:pt x="11204" y="2056"/>
                  </a:lnTo>
                  <a:lnTo>
                    <a:pt x="10352" y="1304"/>
                  </a:lnTo>
                  <a:lnTo>
                    <a:pt x="10001" y="1004"/>
                  </a:lnTo>
                  <a:lnTo>
                    <a:pt x="8372" y="2106"/>
                  </a:lnTo>
                  <a:cubicBezTo>
                    <a:pt x="8196" y="2006"/>
                    <a:pt x="7996" y="1931"/>
                    <a:pt x="7795" y="1856"/>
                  </a:cubicBezTo>
                  <a:lnTo>
                    <a:pt x="73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30"/>
          <p:cNvSpPr txBox="1">
            <a:spLocks noGrp="1"/>
          </p:cNvSpPr>
          <p:nvPr>
            <p:ph type="title" hasCustomPrompt="1"/>
          </p:nvPr>
        </p:nvSpPr>
        <p:spPr>
          <a:xfrm>
            <a:off x="1588600" y="1909638"/>
            <a:ext cx="873000" cy="40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30"/>
          <p:cNvSpPr txBox="1">
            <a:spLocks noGrp="1"/>
          </p:cNvSpPr>
          <p:nvPr>
            <p:ph type="subTitle" idx="1"/>
          </p:nvPr>
        </p:nvSpPr>
        <p:spPr>
          <a:xfrm>
            <a:off x="938500" y="3457275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9" name="Google Shape;379;p30"/>
          <p:cNvSpPr txBox="1">
            <a:spLocks noGrp="1"/>
          </p:cNvSpPr>
          <p:nvPr>
            <p:ph type="subTitle" idx="2"/>
          </p:nvPr>
        </p:nvSpPr>
        <p:spPr>
          <a:xfrm>
            <a:off x="938500" y="3036450"/>
            <a:ext cx="2173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900" b="1"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80" name="Google Shape;380;p30"/>
          <p:cNvSpPr txBox="1">
            <a:spLocks noGrp="1"/>
          </p:cNvSpPr>
          <p:nvPr>
            <p:ph type="title" idx="3" hasCustomPrompt="1"/>
          </p:nvPr>
        </p:nvSpPr>
        <p:spPr>
          <a:xfrm>
            <a:off x="4135500" y="1909638"/>
            <a:ext cx="873000" cy="40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30"/>
          <p:cNvSpPr txBox="1">
            <a:spLocks noGrp="1"/>
          </p:cNvSpPr>
          <p:nvPr>
            <p:ph type="subTitle" idx="4"/>
          </p:nvPr>
        </p:nvSpPr>
        <p:spPr>
          <a:xfrm>
            <a:off x="3485400" y="3457275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2" name="Google Shape;382;p30"/>
          <p:cNvSpPr txBox="1">
            <a:spLocks noGrp="1"/>
          </p:cNvSpPr>
          <p:nvPr>
            <p:ph type="subTitle" idx="5"/>
          </p:nvPr>
        </p:nvSpPr>
        <p:spPr>
          <a:xfrm>
            <a:off x="3485400" y="3036450"/>
            <a:ext cx="2173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900" b="1"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83" name="Google Shape;383;p30"/>
          <p:cNvSpPr txBox="1">
            <a:spLocks noGrp="1"/>
          </p:cNvSpPr>
          <p:nvPr>
            <p:ph type="title" idx="6" hasCustomPrompt="1"/>
          </p:nvPr>
        </p:nvSpPr>
        <p:spPr>
          <a:xfrm>
            <a:off x="6682400" y="1909638"/>
            <a:ext cx="873000" cy="40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30"/>
          <p:cNvSpPr txBox="1">
            <a:spLocks noGrp="1"/>
          </p:cNvSpPr>
          <p:nvPr>
            <p:ph type="subTitle" idx="7"/>
          </p:nvPr>
        </p:nvSpPr>
        <p:spPr>
          <a:xfrm>
            <a:off x="6032300" y="3457275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5" name="Google Shape;385;p30"/>
          <p:cNvSpPr txBox="1">
            <a:spLocks noGrp="1"/>
          </p:cNvSpPr>
          <p:nvPr>
            <p:ph type="subTitle" idx="8"/>
          </p:nvPr>
        </p:nvSpPr>
        <p:spPr>
          <a:xfrm>
            <a:off x="6032300" y="3036450"/>
            <a:ext cx="2173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900" b="1"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86" name="Google Shape;386;p30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87" name="Google Shape;387;p30"/>
          <p:cNvGrpSpPr/>
          <p:nvPr/>
        </p:nvGrpSpPr>
        <p:grpSpPr>
          <a:xfrm flipH="1">
            <a:off x="7997975" y="0"/>
            <a:ext cx="1146025" cy="678900"/>
            <a:chOff x="4880725" y="4411000"/>
            <a:chExt cx="1146025" cy="678900"/>
          </a:xfrm>
        </p:grpSpPr>
        <p:sp>
          <p:nvSpPr>
            <p:cNvPr id="388" name="Google Shape;388;p30"/>
            <p:cNvSpPr/>
            <p:nvPr/>
          </p:nvSpPr>
          <p:spPr>
            <a:xfrm>
              <a:off x="5568325" y="4447975"/>
              <a:ext cx="458425" cy="458425"/>
            </a:xfrm>
            <a:custGeom>
              <a:avLst/>
              <a:gdLst/>
              <a:ahLst/>
              <a:cxnLst/>
              <a:rect l="l" t="t" r="r" b="b"/>
              <a:pathLst>
                <a:path w="18337" h="18337" extrusionOk="0">
                  <a:moveTo>
                    <a:pt x="9137" y="2953"/>
                  </a:moveTo>
                  <a:cubicBezTo>
                    <a:pt x="9219" y="2953"/>
                    <a:pt x="9301" y="2955"/>
                    <a:pt x="9384" y="2958"/>
                  </a:cubicBezTo>
                  <a:cubicBezTo>
                    <a:pt x="12798" y="3066"/>
                    <a:pt x="15487" y="5942"/>
                    <a:pt x="15379" y="9384"/>
                  </a:cubicBezTo>
                  <a:cubicBezTo>
                    <a:pt x="15248" y="12743"/>
                    <a:pt x="12505" y="15384"/>
                    <a:pt x="9174" y="15384"/>
                  </a:cubicBezTo>
                  <a:cubicBezTo>
                    <a:pt x="9092" y="15384"/>
                    <a:pt x="9009" y="15383"/>
                    <a:pt x="8927" y="15379"/>
                  </a:cubicBezTo>
                  <a:cubicBezTo>
                    <a:pt x="5512" y="15272"/>
                    <a:pt x="2823" y="12368"/>
                    <a:pt x="2931" y="8954"/>
                  </a:cubicBezTo>
                  <a:cubicBezTo>
                    <a:pt x="3062" y="5595"/>
                    <a:pt x="5806" y="2953"/>
                    <a:pt x="9137" y="2953"/>
                  </a:cubicBezTo>
                  <a:close/>
                  <a:moveTo>
                    <a:pt x="7959" y="1"/>
                  </a:moveTo>
                  <a:lnTo>
                    <a:pt x="7959" y="1"/>
                  </a:lnTo>
                  <a:cubicBezTo>
                    <a:pt x="7340" y="81"/>
                    <a:pt x="6722" y="216"/>
                    <a:pt x="6157" y="404"/>
                  </a:cubicBezTo>
                  <a:cubicBezTo>
                    <a:pt x="6211" y="485"/>
                    <a:pt x="6265" y="538"/>
                    <a:pt x="6292" y="619"/>
                  </a:cubicBezTo>
                  <a:cubicBezTo>
                    <a:pt x="6695" y="1372"/>
                    <a:pt x="6399" y="2286"/>
                    <a:pt x="5673" y="2689"/>
                  </a:cubicBezTo>
                  <a:cubicBezTo>
                    <a:pt x="5444" y="2812"/>
                    <a:pt x="5197" y="2870"/>
                    <a:pt x="4955" y="2870"/>
                  </a:cubicBezTo>
                  <a:cubicBezTo>
                    <a:pt x="4400" y="2870"/>
                    <a:pt x="3865" y="2567"/>
                    <a:pt x="3603" y="2044"/>
                  </a:cubicBezTo>
                  <a:cubicBezTo>
                    <a:pt x="3549" y="1990"/>
                    <a:pt x="3522" y="1909"/>
                    <a:pt x="3522" y="1829"/>
                  </a:cubicBezTo>
                  <a:cubicBezTo>
                    <a:pt x="3012" y="2205"/>
                    <a:pt x="2581" y="2635"/>
                    <a:pt x="2178" y="3092"/>
                  </a:cubicBezTo>
                  <a:cubicBezTo>
                    <a:pt x="2259" y="3119"/>
                    <a:pt x="2313" y="3173"/>
                    <a:pt x="2393" y="3200"/>
                  </a:cubicBezTo>
                  <a:cubicBezTo>
                    <a:pt x="3092" y="3657"/>
                    <a:pt x="3307" y="4598"/>
                    <a:pt x="2877" y="5297"/>
                  </a:cubicBezTo>
                  <a:cubicBezTo>
                    <a:pt x="2578" y="5772"/>
                    <a:pt x="2072" y="6028"/>
                    <a:pt x="1555" y="6028"/>
                  </a:cubicBezTo>
                  <a:cubicBezTo>
                    <a:pt x="1281" y="6028"/>
                    <a:pt x="1004" y="5957"/>
                    <a:pt x="753" y="5808"/>
                  </a:cubicBezTo>
                  <a:cubicBezTo>
                    <a:pt x="699" y="5754"/>
                    <a:pt x="646" y="5700"/>
                    <a:pt x="592" y="5674"/>
                  </a:cubicBezTo>
                  <a:cubicBezTo>
                    <a:pt x="377" y="6211"/>
                    <a:pt x="189" y="6803"/>
                    <a:pt x="81" y="7421"/>
                  </a:cubicBezTo>
                  <a:cubicBezTo>
                    <a:pt x="135" y="7394"/>
                    <a:pt x="215" y="7394"/>
                    <a:pt x="296" y="7394"/>
                  </a:cubicBezTo>
                  <a:cubicBezTo>
                    <a:pt x="1130" y="7421"/>
                    <a:pt x="1802" y="8147"/>
                    <a:pt x="1775" y="8981"/>
                  </a:cubicBezTo>
                  <a:cubicBezTo>
                    <a:pt x="1722" y="9798"/>
                    <a:pt x="1049" y="10460"/>
                    <a:pt x="237" y="10460"/>
                  </a:cubicBezTo>
                  <a:cubicBezTo>
                    <a:pt x="221" y="10460"/>
                    <a:pt x="205" y="10460"/>
                    <a:pt x="189" y="10459"/>
                  </a:cubicBezTo>
                  <a:cubicBezTo>
                    <a:pt x="108" y="10459"/>
                    <a:pt x="54" y="10432"/>
                    <a:pt x="0" y="10432"/>
                  </a:cubicBezTo>
                  <a:cubicBezTo>
                    <a:pt x="81" y="11024"/>
                    <a:pt x="215" y="11615"/>
                    <a:pt x="404" y="12180"/>
                  </a:cubicBezTo>
                  <a:cubicBezTo>
                    <a:pt x="457" y="12153"/>
                    <a:pt x="511" y="12099"/>
                    <a:pt x="565" y="12072"/>
                  </a:cubicBezTo>
                  <a:cubicBezTo>
                    <a:pt x="794" y="11950"/>
                    <a:pt x="1038" y="11892"/>
                    <a:pt x="1279" y="11892"/>
                  </a:cubicBezTo>
                  <a:cubicBezTo>
                    <a:pt x="1827" y="11892"/>
                    <a:pt x="2355" y="12194"/>
                    <a:pt x="2635" y="12718"/>
                  </a:cubicBezTo>
                  <a:cubicBezTo>
                    <a:pt x="3039" y="13444"/>
                    <a:pt x="2743" y="14385"/>
                    <a:pt x="2017" y="14761"/>
                  </a:cubicBezTo>
                  <a:cubicBezTo>
                    <a:pt x="1963" y="14788"/>
                    <a:pt x="1909" y="14815"/>
                    <a:pt x="1856" y="14842"/>
                  </a:cubicBezTo>
                  <a:cubicBezTo>
                    <a:pt x="2205" y="15299"/>
                    <a:pt x="2635" y="15756"/>
                    <a:pt x="3065" y="16132"/>
                  </a:cubicBezTo>
                  <a:cubicBezTo>
                    <a:pt x="3092" y="16078"/>
                    <a:pt x="3119" y="16025"/>
                    <a:pt x="3146" y="15971"/>
                  </a:cubicBezTo>
                  <a:cubicBezTo>
                    <a:pt x="3444" y="15515"/>
                    <a:pt x="3947" y="15265"/>
                    <a:pt x="4462" y="15265"/>
                  </a:cubicBezTo>
                  <a:cubicBezTo>
                    <a:pt x="4738" y="15265"/>
                    <a:pt x="5017" y="15337"/>
                    <a:pt x="5270" y="15487"/>
                  </a:cubicBezTo>
                  <a:cubicBezTo>
                    <a:pt x="5969" y="15944"/>
                    <a:pt x="6184" y="16885"/>
                    <a:pt x="5754" y="17611"/>
                  </a:cubicBezTo>
                  <a:cubicBezTo>
                    <a:pt x="5727" y="17638"/>
                    <a:pt x="5673" y="17692"/>
                    <a:pt x="5646" y="17718"/>
                  </a:cubicBezTo>
                  <a:cubicBezTo>
                    <a:pt x="6184" y="17960"/>
                    <a:pt x="6776" y="18122"/>
                    <a:pt x="7367" y="18229"/>
                  </a:cubicBezTo>
                  <a:cubicBezTo>
                    <a:pt x="7340" y="18176"/>
                    <a:pt x="7340" y="18122"/>
                    <a:pt x="7340" y="18068"/>
                  </a:cubicBezTo>
                  <a:cubicBezTo>
                    <a:pt x="7366" y="17266"/>
                    <a:pt x="8040" y="16613"/>
                    <a:pt x="8833" y="16613"/>
                  </a:cubicBezTo>
                  <a:cubicBezTo>
                    <a:pt x="8864" y="16613"/>
                    <a:pt x="8895" y="16614"/>
                    <a:pt x="8927" y="16616"/>
                  </a:cubicBezTo>
                  <a:cubicBezTo>
                    <a:pt x="9760" y="16643"/>
                    <a:pt x="10432" y="17342"/>
                    <a:pt x="10405" y="18176"/>
                  </a:cubicBezTo>
                  <a:cubicBezTo>
                    <a:pt x="10405" y="18229"/>
                    <a:pt x="10378" y="18283"/>
                    <a:pt x="10378" y="18337"/>
                  </a:cubicBezTo>
                  <a:cubicBezTo>
                    <a:pt x="10970" y="18256"/>
                    <a:pt x="11561" y="18122"/>
                    <a:pt x="12126" y="17934"/>
                  </a:cubicBezTo>
                  <a:cubicBezTo>
                    <a:pt x="12072" y="17880"/>
                    <a:pt x="12045" y="17853"/>
                    <a:pt x="12018" y="17799"/>
                  </a:cubicBezTo>
                  <a:cubicBezTo>
                    <a:pt x="11615" y="17046"/>
                    <a:pt x="11911" y="16132"/>
                    <a:pt x="12664" y="15729"/>
                  </a:cubicBezTo>
                  <a:cubicBezTo>
                    <a:pt x="12885" y="15606"/>
                    <a:pt x="13126" y="15548"/>
                    <a:pt x="13365" y="15548"/>
                  </a:cubicBezTo>
                  <a:cubicBezTo>
                    <a:pt x="13910" y="15548"/>
                    <a:pt x="14445" y="15851"/>
                    <a:pt x="14707" y="16374"/>
                  </a:cubicBezTo>
                  <a:cubicBezTo>
                    <a:pt x="14734" y="16401"/>
                    <a:pt x="14761" y="16455"/>
                    <a:pt x="14788" y="16509"/>
                  </a:cubicBezTo>
                  <a:cubicBezTo>
                    <a:pt x="15245" y="16159"/>
                    <a:pt x="15702" y="15729"/>
                    <a:pt x="16105" y="15299"/>
                  </a:cubicBezTo>
                  <a:cubicBezTo>
                    <a:pt x="16051" y="15272"/>
                    <a:pt x="15998" y="15245"/>
                    <a:pt x="15944" y="15218"/>
                  </a:cubicBezTo>
                  <a:cubicBezTo>
                    <a:pt x="15218" y="14761"/>
                    <a:pt x="15003" y="13820"/>
                    <a:pt x="15460" y="13121"/>
                  </a:cubicBezTo>
                  <a:cubicBezTo>
                    <a:pt x="15737" y="12653"/>
                    <a:pt x="16227" y="12397"/>
                    <a:pt x="16735" y="12397"/>
                  </a:cubicBezTo>
                  <a:cubicBezTo>
                    <a:pt x="17014" y="12397"/>
                    <a:pt x="17299" y="12475"/>
                    <a:pt x="17557" y="12637"/>
                  </a:cubicBezTo>
                  <a:cubicBezTo>
                    <a:pt x="17611" y="12664"/>
                    <a:pt x="17638" y="12691"/>
                    <a:pt x="17691" y="12745"/>
                  </a:cubicBezTo>
                  <a:cubicBezTo>
                    <a:pt x="17933" y="12180"/>
                    <a:pt x="18095" y="11615"/>
                    <a:pt x="18229" y="10997"/>
                  </a:cubicBezTo>
                  <a:lnTo>
                    <a:pt x="18229" y="10997"/>
                  </a:lnTo>
                  <a:cubicBezTo>
                    <a:pt x="18148" y="11024"/>
                    <a:pt x="18095" y="11024"/>
                    <a:pt x="18014" y="11024"/>
                  </a:cubicBezTo>
                  <a:cubicBezTo>
                    <a:pt x="17181" y="10997"/>
                    <a:pt x="16535" y="10271"/>
                    <a:pt x="16562" y="9438"/>
                  </a:cubicBezTo>
                  <a:cubicBezTo>
                    <a:pt x="16589" y="8620"/>
                    <a:pt x="17261" y="7958"/>
                    <a:pt x="18073" y="7958"/>
                  </a:cubicBezTo>
                  <a:cubicBezTo>
                    <a:pt x="18089" y="7958"/>
                    <a:pt x="18105" y="7958"/>
                    <a:pt x="18122" y="7959"/>
                  </a:cubicBezTo>
                  <a:cubicBezTo>
                    <a:pt x="18202" y="7959"/>
                    <a:pt x="18283" y="7986"/>
                    <a:pt x="18337" y="7986"/>
                  </a:cubicBezTo>
                  <a:cubicBezTo>
                    <a:pt x="18256" y="7394"/>
                    <a:pt x="18122" y="6803"/>
                    <a:pt x="17933" y="6211"/>
                  </a:cubicBezTo>
                  <a:cubicBezTo>
                    <a:pt x="17880" y="6265"/>
                    <a:pt x="17799" y="6319"/>
                    <a:pt x="17745" y="6346"/>
                  </a:cubicBezTo>
                  <a:cubicBezTo>
                    <a:pt x="17516" y="6468"/>
                    <a:pt x="17272" y="6526"/>
                    <a:pt x="17032" y="6526"/>
                  </a:cubicBezTo>
                  <a:cubicBezTo>
                    <a:pt x="16483" y="6526"/>
                    <a:pt x="15955" y="6224"/>
                    <a:pt x="15675" y="5700"/>
                  </a:cubicBezTo>
                  <a:cubicBezTo>
                    <a:pt x="15272" y="4974"/>
                    <a:pt x="15567" y="4033"/>
                    <a:pt x="16320" y="3657"/>
                  </a:cubicBezTo>
                  <a:cubicBezTo>
                    <a:pt x="16374" y="3603"/>
                    <a:pt x="16455" y="3576"/>
                    <a:pt x="16508" y="3550"/>
                  </a:cubicBezTo>
                  <a:cubicBezTo>
                    <a:pt x="16159" y="3066"/>
                    <a:pt x="15729" y="2635"/>
                    <a:pt x="15272" y="2205"/>
                  </a:cubicBezTo>
                  <a:cubicBezTo>
                    <a:pt x="15245" y="2286"/>
                    <a:pt x="15218" y="2367"/>
                    <a:pt x="15164" y="2447"/>
                  </a:cubicBezTo>
                  <a:cubicBezTo>
                    <a:pt x="14866" y="2903"/>
                    <a:pt x="14363" y="3153"/>
                    <a:pt x="13855" y="3153"/>
                  </a:cubicBezTo>
                  <a:cubicBezTo>
                    <a:pt x="13584" y="3153"/>
                    <a:pt x="13311" y="3081"/>
                    <a:pt x="13067" y="2931"/>
                  </a:cubicBezTo>
                  <a:cubicBezTo>
                    <a:pt x="12341" y="2474"/>
                    <a:pt x="12126" y="1533"/>
                    <a:pt x="12583" y="807"/>
                  </a:cubicBezTo>
                  <a:cubicBezTo>
                    <a:pt x="12610" y="753"/>
                    <a:pt x="12664" y="673"/>
                    <a:pt x="12717" y="619"/>
                  </a:cubicBezTo>
                  <a:cubicBezTo>
                    <a:pt x="12153" y="404"/>
                    <a:pt x="11561" y="216"/>
                    <a:pt x="10943" y="81"/>
                  </a:cubicBezTo>
                  <a:lnTo>
                    <a:pt x="10943" y="81"/>
                  </a:lnTo>
                  <a:cubicBezTo>
                    <a:pt x="10970" y="162"/>
                    <a:pt x="10970" y="243"/>
                    <a:pt x="10970" y="350"/>
                  </a:cubicBezTo>
                  <a:cubicBezTo>
                    <a:pt x="10944" y="1152"/>
                    <a:pt x="10296" y="1805"/>
                    <a:pt x="9480" y="1805"/>
                  </a:cubicBezTo>
                  <a:cubicBezTo>
                    <a:pt x="9448" y="1805"/>
                    <a:pt x="9416" y="1804"/>
                    <a:pt x="9384" y="1802"/>
                  </a:cubicBezTo>
                  <a:cubicBezTo>
                    <a:pt x="8550" y="1775"/>
                    <a:pt x="7878" y="1076"/>
                    <a:pt x="7932" y="243"/>
                  </a:cubicBezTo>
                  <a:cubicBezTo>
                    <a:pt x="7932" y="162"/>
                    <a:pt x="7932" y="81"/>
                    <a:pt x="7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5616050" y="4496375"/>
              <a:ext cx="362300" cy="361650"/>
            </a:xfrm>
            <a:custGeom>
              <a:avLst/>
              <a:gdLst/>
              <a:ahLst/>
              <a:cxnLst/>
              <a:rect l="l" t="t" r="r" b="b"/>
              <a:pathLst>
                <a:path w="14492" h="14466" extrusionOk="0">
                  <a:moveTo>
                    <a:pt x="7260" y="2635"/>
                  </a:moveTo>
                  <a:cubicBezTo>
                    <a:pt x="9384" y="2635"/>
                    <a:pt x="11292" y="4141"/>
                    <a:pt x="11749" y="6319"/>
                  </a:cubicBezTo>
                  <a:cubicBezTo>
                    <a:pt x="11803" y="6641"/>
                    <a:pt x="11830" y="6937"/>
                    <a:pt x="11830" y="7233"/>
                  </a:cubicBezTo>
                  <a:cubicBezTo>
                    <a:pt x="11830" y="9357"/>
                    <a:pt x="10325" y="11293"/>
                    <a:pt x="8147" y="11723"/>
                  </a:cubicBezTo>
                  <a:cubicBezTo>
                    <a:pt x="7851" y="11776"/>
                    <a:pt x="7555" y="11803"/>
                    <a:pt x="7260" y="11803"/>
                  </a:cubicBezTo>
                  <a:cubicBezTo>
                    <a:pt x="5109" y="11803"/>
                    <a:pt x="3200" y="10298"/>
                    <a:pt x="2770" y="8147"/>
                  </a:cubicBezTo>
                  <a:cubicBezTo>
                    <a:pt x="2689" y="7824"/>
                    <a:pt x="2662" y="7528"/>
                    <a:pt x="2662" y="7233"/>
                  </a:cubicBezTo>
                  <a:cubicBezTo>
                    <a:pt x="2662" y="5082"/>
                    <a:pt x="4168" y="3173"/>
                    <a:pt x="6345" y="2743"/>
                  </a:cubicBezTo>
                  <a:cubicBezTo>
                    <a:pt x="6641" y="2689"/>
                    <a:pt x="6964" y="2635"/>
                    <a:pt x="7260" y="2635"/>
                  </a:cubicBezTo>
                  <a:close/>
                  <a:moveTo>
                    <a:pt x="7260" y="2313"/>
                  </a:moveTo>
                  <a:cubicBezTo>
                    <a:pt x="6937" y="2313"/>
                    <a:pt x="6614" y="2339"/>
                    <a:pt x="6265" y="2420"/>
                  </a:cubicBezTo>
                  <a:cubicBezTo>
                    <a:pt x="3953" y="2877"/>
                    <a:pt x="2339" y="4947"/>
                    <a:pt x="2339" y="7233"/>
                  </a:cubicBezTo>
                  <a:cubicBezTo>
                    <a:pt x="2339" y="7555"/>
                    <a:pt x="2366" y="7878"/>
                    <a:pt x="2420" y="8201"/>
                  </a:cubicBezTo>
                  <a:cubicBezTo>
                    <a:pt x="2904" y="10540"/>
                    <a:pt x="4947" y="12153"/>
                    <a:pt x="7260" y="12153"/>
                  </a:cubicBezTo>
                  <a:cubicBezTo>
                    <a:pt x="7582" y="12153"/>
                    <a:pt x="7905" y="12126"/>
                    <a:pt x="8227" y="12045"/>
                  </a:cubicBezTo>
                  <a:cubicBezTo>
                    <a:pt x="10567" y="11588"/>
                    <a:pt x="12180" y="9518"/>
                    <a:pt x="12180" y="7233"/>
                  </a:cubicBezTo>
                  <a:cubicBezTo>
                    <a:pt x="12180" y="6910"/>
                    <a:pt x="12126" y="6587"/>
                    <a:pt x="12072" y="6265"/>
                  </a:cubicBezTo>
                  <a:cubicBezTo>
                    <a:pt x="11588" y="3926"/>
                    <a:pt x="9545" y="2313"/>
                    <a:pt x="7260" y="2313"/>
                  </a:cubicBezTo>
                  <a:close/>
                  <a:moveTo>
                    <a:pt x="7260" y="323"/>
                  </a:moveTo>
                  <a:cubicBezTo>
                    <a:pt x="10459" y="323"/>
                    <a:pt x="13363" y="2581"/>
                    <a:pt x="14008" y="5862"/>
                  </a:cubicBezTo>
                  <a:cubicBezTo>
                    <a:pt x="14115" y="6319"/>
                    <a:pt x="14142" y="6776"/>
                    <a:pt x="14142" y="7233"/>
                  </a:cubicBezTo>
                  <a:cubicBezTo>
                    <a:pt x="14142" y="10459"/>
                    <a:pt x="11884" y="13336"/>
                    <a:pt x="8631" y="14008"/>
                  </a:cubicBezTo>
                  <a:cubicBezTo>
                    <a:pt x="8147" y="14089"/>
                    <a:pt x="7690" y="14142"/>
                    <a:pt x="7260" y="14142"/>
                  </a:cubicBezTo>
                  <a:cubicBezTo>
                    <a:pt x="4033" y="14142"/>
                    <a:pt x="1156" y="11857"/>
                    <a:pt x="484" y="8604"/>
                  </a:cubicBezTo>
                  <a:cubicBezTo>
                    <a:pt x="404" y="8147"/>
                    <a:pt x="350" y="7690"/>
                    <a:pt x="350" y="7233"/>
                  </a:cubicBezTo>
                  <a:cubicBezTo>
                    <a:pt x="350" y="4006"/>
                    <a:pt x="2608" y="1130"/>
                    <a:pt x="5888" y="457"/>
                  </a:cubicBezTo>
                  <a:cubicBezTo>
                    <a:pt x="6345" y="377"/>
                    <a:pt x="6802" y="323"/>
                    <a:pt x="7260" y="323"/>
                  </a:cubicBezTo>
                  <a:close/>
                  <a:moveTo>
                    <a:pt x="7260" y="0"/>
                  </a:moveTo>
                  <a:cubicBezTo>
                    <a:pt x="6776" y="0"/>
                    <a:pt x="6292" y="27"/>
                    <a:pt x="5808" y="135"/>
                  </a:cubicBezTo>
                  <a:cubicBezTo>
                    <a:pt x="2393" y="834"/>
                    <a:pt x="0" y="3845"/>
                    <a:pt x="0" y="7233"/>
                  </a:cubicBezTo>
                  <a:cubicBezTo>
                    <a:pt x="0" y="7690"/>
                    <a:pt x="54" y="8174"/>
                    <a:pt x="162" y="8658"/>
                  </a:cubicBezTo>
                  <a:cubicBezTo>
                    <a:pt x="861" y="12099"/>
                    <a:pt x="3872" y="14465"/>
                    <a:pt x="7260" y="14465"/>
                  </a:cubicBezTo>
                  <a:cubicBezTo>
                    <a:pt x="7717" y="14465"/>
                    <a:pt x="8201" y="14411"/>
                    <a:pt x="8684" y="14331"/>
                  </a:cubicBezTo>
                  <a:cubicBezTo>
                    <a:pt x="12126" y="13632"/>
                    <a:pt x="14492" y="10620"/>
                    <a:pt x="14492" y="7233"/>
                  </a:cubicBezTo>
                  <a:cubicBezTo>
                    <a:pt x="14492" y="6749"/>
                    <a:pt x="14438" y="6292"/>
                    <a:pt x="14357" y="5808"/>
                  </a:cubicBezTo>
                  <a:cubicBezTo>
                    <a:pt x="13658" y="2366"/>
                    <a:pt x="10620" y="0"/>
                    <a:pt x="7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4953975" y="4484950"/>
              <a:ext cx="531700" cy="531700"/>
            </a:xfrm>
            <a:custGeom>
              <a:avLst/>
              <a:gdLst/>
              <a:ahLst/>
              <a:cxnLst/>
              <a:rect l="l" t="t" r="r" b="b"/>
              <a:pathLst>
                <a:path w="21268" h="21268" extrusionOk="0">
                  <a:moveTo>
                    <a:pt x="10621" y="3764"/>
                  </a:moveTo>
                  <a:cubicBezTo>
                    <a:pt x="13820" y="3764"/>
                    <a:pt x="16697" y="6023"/>
                    <a:pt x="17369" y="9276"/>
                  </a:cubicBezTo>
                  <a:cubicBezTo>
                    <a:pt x="17450" y="9733"/>
                    <a:pt x="17503" y="10190"/>
                    <a:pt x="17503" y="10620"/>
                  </a:cubicBezTo>
                  <a:cubicBezTo>
                    <a:pt x="17503" y="13820"/>
                    <a:pt x="15245" y="16697"/>
                    <a:pt x="11992" y="17342"/>
                  </a:cubicBezTo>
                  <a:cubicBezTo>
                    <a:pt x="11535" y="17449"/>
                    <a:pt x="11078" y="17503"/>
                    <a:pt x="10621" y="17503"/>
                  </a:cubicBezTo>
                  <a:cubicBezTo>
                    <a:pt x="7421" y="17503"/>
                    <a:pt x="4571" y="15245"/>
                    <a:pt x="3899" y="11991"/>
                  </a:cubicBezTo>
                  <a:cubicBezTo>
                    <a:pt x="3818" y="11534"/>
                    <a:pt x="3765" y="11077"/>
                    <a:pt x="3765" y="10620"/>
                  </a:cubicBezTo>
                  <a:cubicBezTo>
                    <a:pt x="3765" y="7421"/>
                    <a:pt x="6023" y="4544"/>
                    <a:pt x="9276" y="3899"/>
                  </a:cubicBezTo>
                  <a:cubicBezTo>
                    <a:pt x="9733" y="3818"/>
                    <a:pt x="10190" y="3764"/>
                    <a:pt x="10621" y="3764"/>
                  </a:cubicBezTo>
                  <a:close/>
                  <a:moveTo>
                    <a:pt x="10621" y="3415"/>
                  </a:moveTo>
                  <a:cubicBezTo>
                    <a:pt x="10164" y="3415"/>
                    <a:pt x="9680" y="3469"/>
                    <a:pt x="9196" y="3576"/>
                  </a:cubicBezTo>
                  <a:cubicBezTo>
                    <a:pt x="5781" y="4248"/>
                    <a:pt x="3442" y="7260"/>
                    <a:pt x="3442" y="10620"/>
                  </a:cubicBezTo>
                  <a:cubicBezTo>
                    <a:pt x="3442" y="11104"/>
                    <a:pt x="3469" y="11561"/>
                    <a:pt x="3576" y="12045"/>
                  </a:cubicBezTo>
                  <a:cubicBezTo>
                    <a:pt x="4249" y="15460"/>
                    <a:pt x="7260" y="17826"/>
                    <a:pt x="10621" y="17826"/>
                  </a:cubicBezTo>
                  <a:cubicBezTo>
                    <a:pt x="11105" y="17826"/>
                    <a:pt x="11588" y="17772"/>
                    <a:pt x="12046" y="17691"/>
                  </a:cubicBezTo>
                  <a:cubicBezTo>
                    <a:pt x="15460" y="16992"/>
                    <a:pt x="17826" y="13981"/>
                    <a:pt x="17826" y="10620"/>
                  </a:cubicBezTo>
                  <a:cubicBezTo>
                    <a:pt x="17826" y="10163"/>
                    <a:pt x="17772" y="9679"/>
                    <a:pt x="17692" y="9195"/>
                  </a:cubicBezTo>
                  <a:cubicBezTo>
                    <a:pt x="16993" y="5781"/>
                    <a:pt x="13981" y="3415"/>
                    <a:pt x="10621" y="3415"/>
                  </a:cubicBezTo>
                  <a:close/>
                  <a:moveTo>
                    <a:pt x="10621" y="323"/>
                  </a:moveTo>
                  <a:cubicBezTo>
                    <a:pt x="15433" y="323"/>
                    <a:pt x="19735" y="3711"/>
                    <a:pt x="20730" y="8577"/>
                  </a:cubicBezTo>
                  <a:cubicBezTo>
                    <a:pt x="20864" y="9276"/>
                    <a:pt x="20918" y="9948"/>
                    <a:pt x="20918" y="10620"/>
                  </a:cubicBezTo>
                  <a:cubicBezTo>
                    <a:pt x="20918" y="15433"/>
                    <a:pt x="17557" y="19735"/>
                    <a:pt x="12664" y="20729"/>
                  </a:cubicBezTo>
                  <a:cubicBezTo>
                    <a:pt x="11992" y="20864"/>
                    <a:pt x="11293" y="20918"/>
                    <a:pt x="10621" y="20918"/>
                  </a:cubicBezTo>
                  <a:cubicBezTo>
                    <a:pt x="5835" y="20918"/>
                    <a:pt x="1533" y="17557"/>
                    <a:pt x="538" y="12664"/>
                  </a:cubicBezTo>
                  <a:cubicBezTo>
                    <a:pt x="404" y="11991"/>
                    <a:pt x="323" y="11292"/>
                    <a:pt x="323" y="10620"/>
                  </a:cubicBezTo>
                  <a:cubicBezTo>
                    <a:pt x="323" y="5835"/>
                    <a:pt x="3711" y="1506"/>
                    <a:pt x="8577" y="538"/>
                  </a:cubicBezTo>
                  <a:cubicBezTo>
                    <a:pt x="9276" y="404"/>
                    <a:pt x="9948" y="323"/>
                    <a:pt x="10621" y="323"/>
                  </a:cubicBezTo>
                  <a:close/>
                  <a:moveTo>
                    <a:pt x="10621" y="0"/>
                  </a:moveTo>
                  <a:cubicBezTo>
                    <a:pt x="9948" y="0"/>
                    <a:pt x="9223" y="54"/>
                    <a:pt x="8523" y="189"/>
                  </a:cubicBezTo>
                  <a:cubicBezTo>
                    <a:pt x="3496" y="1210"/>
                    <a:pt x="1" y="5673"/>
                    <a:pt x="1" y="10620"/>
                  </a:cubicBezTo>
                  <a:cubicBezTo>
                    <a:pt x="1" y="11319"/>
                    <a:pt x="54" y="12018"/>
                    <a:pt x="216" y="12744"/>
                  </a:cubicBezTo>
                  <a:cubicBezTo>
                    <a:pt x="1210" y="17772"/>
                    <a:pt x="5674" y="21267"/>
                    <a:pt x="10621" y="21267"/>
                  </a:cubicBezTo>
                  <a:cubicBezTo>
                    <a:pt x="11320" y="21267"/>
                    <a:pt x="12019" y="21187"/>
                    <a:pt x="12745" y="21052"/>
                  </a:cubicBezTo>
                  <a:cubicBezTo>
                    <a:pt x="17772" y="20030"/>
                    <a:pt x="21267" y="15594"/>
                    <a:pt x="21267" y="10620"/>
                  </a:cubicBezTo>
                  <a:cubicBezTo>
                    <a:pt x="21267" y="9921"/>
                    <a:pt x="21187" y="9222"/>
                    <a:pt x="21052" y="8523"/>
                  </a:cubicBezTo>
                  <a:cubicBezTo>
                    <a:pt x="20031" y="3469"/>
                    <a:pt x="15594" y="0"/>
                    <a:pt x="106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4880725" y="4411000"/>
              <a:ext cx="678875" cy="678900"/>
            </a:xfrm>
            <a:custGeom>
              <a:avLst/>
              <a:gdLst/>
              <a:ahLst/>
              <a:cxnLst/>
              <a:rect l="l" t="t" r="r" b="b"/>
              <a:pathLst>
                <a:path w="27155" h="27156" extrusionOk="0">
                  <a:moveTo>
                    <a:pt x="13527" y="4377"/>
                  </a:moveTo>
                  <a:cubicBezTo>
                    <a:pt x="13642" y="4377"/>
                    <a:pt x="13757" y="4379"/>
                    <a:pt x="13873" y="4383"/>
                  </a:cubicBezTo>
                  <a:cubicBezTo>
                    <a:pt x="18955" y="4545"/>
                    <a:pt x="22934" y="8819"/>
                    <a:pt x="22746" y="13901"/>
                  </a:cubicBezTo>
                  <a:cubicBezTo>
                    <a:pt x="22587" y="18883"/>
                    <a:pt x="18476" y="22805"/>
                    <a:pt x="13526" y="22805"/>
                  </a:cubicBezTo>
                  <a:cubicBezTo>
                    <a:pt x="13427" y="22805"/>
                    <a:pt x="13328" y="22803"/>
                    <a:pt x="13228" y="22800"/>
                  </a:cubicBezTo>
                  <a:cubicBezTo>
                    <a:pt x="8146" y="22612"/>
                    <a:pt x="4167" y="18337"/>
                    <a:pt x="4356" y="13256"/>
                  </a:cubicBezTo>
                  <a:cubicBezTo>
                    <a:pt x="4513" y="8290"/>
                    <a:pt x="8599" y="4377"/>
                    <a:pt x="13527" y="4377"/>
                  </a:cubicBezTo>
                  <a:close/>
                  <a:moveTo>
                    <a:pt x="11776" y="1"/>
                  </a:moveTo>
                  <a:lnTo>
                    <a:pt x="11776" y="1"/>
                  </a:lnTo>
                  <a:cubicBezTo>
                    <a:pt x="10862" y="135"/>
                    <a:pt x="9975" y="323"/>
                    <a:pt x="9114" y="619"/>
                  </a:cubicBezTo>
                  <a:cubicBezTo>
                    <a:pt x="9195" y="727"/>
                    <a:pt x="9249" y="834"/>
                    <a:pt x="9329" y="942"/>
                  </a:cubicBezTo>
                  <a:cubicBezTo>
                    <a:pt x="9894" y="2044"/>
                    <a:pt x="9491" y="3415"/>
                    <a:pt x="8388" y="4007"/>
                  </a:cubicBezTo>
                  <a:cubicBezTo>
                    <a:pt x="8053" y="4179"/>
                    <a:pt x="7692" y="4261"/>
                    <a:pt x="7336" y="4261"/>
                  </a:cubicBezTo>
                  <a:cubicBezTo>
                    <a:pt x="6523" y="4261"/>
                    <a:pt x="5735" y="3832"/>
                    <a:pt x="5323" y="3066"/>
                  </a:cubicBezTo>
                  <a:cubicBezTo>
                    <a:pt x="5270" y="2958"/>
                    <a:pt x="5243" y="2851"/>
                    <a:pt x="5189" y="2743"/>
                  </a:cubicBezTo>
                  <a:cubicBezTo>
                    <a:pt x="4463" y="3281"/>
                    <a:pt x="3818" y="3926"/>
                    <a:pt x="3226" y="4598"/>
                  </a:cubicBezTo>
                  <a:cubicBezTo>
                    <a:pt x="3334" y="4652"/>
                    <a:pt x="3441" y="4706"/>
                    <a:pt x="3522" y="4760"/>
                  </a:cubicBezTo>
                  <a:cubicBezTo>
                    <a:pt x="4598" y="5432"/>
                    <a:pt x="4920" y="6803"/>
                    <a:pt x="4248" y="7878"/>
                  </a:cubicBezTo>
                  <a:cubicBezTo>
                    <a:pt x="3810" y="8562"/>
                    <a:pt x="3064" y="8937"/>
                    <a:pt x="2307" y="8937"/>
                  </a:cubicBezTo>
                  <a:cubicBezTo>
                    <a:pt x="1903" y="8937"/>
                    <a:pt x="1495" y="8829"/>
                    <a:pt x="1129" y="8604"/>
                  </a:cubicBezTo>
                  <a:cubicBezTo>
                    <a:pt x="1049" y="8524"/>
                    <a:pt x="968" y="8470"/>
                    <a:pt x="887" y="8389"/>
                  </a:cubicBezTo>
                  <a:cubicBezTo>
                    <a:pt x="538" y="9223"/>
                    <a:pt x="269" y="10083"/>
                    <a:pt x="108" y="10997"/>
                  </a:cubicBezTo>
                  <a:cubicBezTo>
                    <a:pt x="215" y="10970"/>
                    <a:pt x="323" y="10970"/>
                    <a:pt x="430" y="10970"/>
                  </a:cubicBezTo>
                  <a:cubicBezTo>
                    <a:pt x="1667" y="10997"/>
                    <a:pt x="2662" y="12046"/>
                    <a:pt x="2608" y="13309"/>
                  </a:cubicBezTo>
                  <a:cubicBezTo>
                    <a:pt x="2555" y="14529"/>
                    <a:pt x="1534" y="15488"/>
                    <a:pt x="319" y="15488"/>
                  </a:cubicBezTo>
                  <a:cubicBezTo>
                    <a:pt x="302" y="15488"/>
                    <a:pt x="286" y="15488"/>
                    <a:pt x="269" y="15487"/>
                  </a:cubicBezTo>
                  <a:cubicBezTo>
                    <a:pt x="161" y="15487"/>
                    <a:pt x="81" y="15460"/>
                    <a:pt x="0" y="15433"/>
                  </a:cubicBezTo>
                  <a:lnTo>
                    <a:pt x="0" y="15433"/>
                  </a:lnTo>
                  <a:cubicBezTo>
                    <a:pt x="108" y="16348"/>
                    <a:pt x="323" y="17208"/>
                    <a:pt x="618" y="18041"/>
                  </a:cubicBezTo>
                  <a:cubicBezTo>
                    <a:pt x="699" y="17988"/>
                    <a:pt x="753" y="17934"/>
                    <a:pt x="833" y="17880"/>
                  </a:cubicBezTo>
                  <a:cubicBezTo>
                    <a:pt x="1178" y="17699"/>
                    <a:pt x="1543" y="17614"/>
                    <a:pt x="1901" y="17614"/>
                  </a:cubicBezTo>
                  <a:cubicBezTo>
                    <a:pt x="2714" y="17614"/>
                    <a:pt x="3488" y="18055"/>
                    <a:pt x="3899" y="18821"/>
                  </a:cubicBezTo>
                  <a:cubicBezTo>
                    <a:pt x="4490" y="19923"/>
                    <a:pt x="4060" y="21295"/>
                    <a:pt x="2957" y="21886"/>
                  </a:cubicBezTo>
                  <a:cubicBezTo>
                    <a:pt x="2904" y="21913"/>
                    <a:pt x="2823" y="21940"/>
                    <a:pt x="2742" y="21967"/>
                  </a:cubicBezTo>
                  <a:cubicBezTo>
                    <a:pt x="3280" y="22666"/>
                    <a:pt x="3899" y="23311"/>
                    <a:pt x="4544" y="23903"/>
                  </a:cubicBezTo>
                  <a:cubicBezTo>
                    <a:pt x="4598" y="23822"/>
                    <a:pt x="4624" y="23741"/>
                    <a:pt x="4678" y="23661"/>
                  </a:cubicBezTo>
                  <a:cubicBezTo>
                    <a:pt x="5094" y="22984"/>
                    <a:pt x="5824" y="22610"/>
                    <a:pt x="6578" y="22610"/>
                  </a:cubicBezTo>
                  <a:cubicBezTo>
                    <a:pt x="6993" y="22610"/>
                    <a:pt x="7415" y="22723"/>
                    <a:pt x="7797" y="22962"/>
                  </a:cubicBezTo>
                  <a:cubicBezTo>
                    <a:pt x="8846" y="23607"/>
                    <a:pt x="9168" y="25005"/>
                    <a:pt x="8496" y="26080"/>
                  </a:cubicBezTo>
                  <a:cubicBezTo>
                    <a:pt x="8469" y="26134"/>
                    <a:pt x="8415" y="26188"/>
                    <a:pt x="8362" y="26269"/>
                  </a:cubicBezTo>
                  <a:cubicBezTo>
                    <a:pt x="9168" y="26591"/>
                    <a:pt x="10002" y="26833"/>
                    <a:pt x="10889" y="27021"/>
                  </a:cubicBezTo>
                  <a:cubicBezTo>
                    <a:pt x="10889" y="26941"/>
                    <a:pt x="10862" y="26860"/>
                    <a:pt x="10862" y="26779"/>
                  </a:cubicBezTo>
                  <a:cubicBezTo>
                    <a:pt x="10914" y="25549"/>
                    <a:pt x="11909" y="24599"/>
                    <a:pt x="13103" y="24599"/>
                  </a:cubicBezTo>
                  <a:cubicBezTo>
                    <a:pt x="13135" y="24599"/>
                    <a:pt x="13168" y="24600"/>
                    <a:pt x="13201" y="24602"/>
                  </a:cubicBezTo>
                  <a:cubicBezTo>
                    <a:pt x="14465" y="24628"/>
                    <a:pt x="15433" y="25677"/>
                    <a:pt x="15379" y="26941"/>
                  </a:cubicBezTo>
                  <a:cubicBezTo>
                    <a:pt x="15379" y="27021"/>
                    <a:pt x="15379" y="27075"/>
                    <a:pt x="15352" y="27156"/>
                  </a:cubicBezTo>
                  <a:cubicBezTo>
                    <a:pt x="16239" y="27048"/>
                    <a:pt x="17100" y="26833"/>
                    <a:pt x="17933" y="26564"/>
                  </a:cubicBezTo>
                  <a:cubicBezTo>
                    <a:pt x="17879" y="26484"/>
                    <a:pt x="17825" y="26430"/>
                    <a:pt x="17799" y="26349"/>
                  </a:cubicBezTo>
                  <a:cubicBezTo>
                    <a:pt x="17207" y="25247"/>
                    <a:pt x="17637" y="23876"/>
                    <a:pt x="18740" y="23311"/>
                  </a:cubicBezTo>
                  <a:cubicBezTo>
                    <a:pt x="19083" y="23127"/>
                    <a:pt x="19453" y="23039"/>
                    <a:pt x="19816" y="23039"/>
                  </a:cubicBezTo>
                  <a:cubicBezTo>
                    <a:pt x="20618" y="23039"/>
                    <a:pt x="21389" y="23466"/>
                    <a:pt x="21778" y="24225"/>
                  </a:cubicBezTo>
                  <a:cubicBezTo>
                    <a:pt x="21831" y="24306"/>
                    <a:pt x="21858" y="24386"/>
                    <a:pt x="21885" y="24467"/>
                  </a:cubicBezTo>
                  <a:cubicBezTo>
                    <a:pt x="22584" y="23929"/>
                    <a:pt x="23230" y="23311"/>
                    <a:pt x="23821" y="22639"/>
                  </a:cubicBezTo>
                  <a:cubicBezTo>
                    <a:pt x="23740" y="22612"/>
                    <a:pt x="23660" y="22585"/>
                    <a:pt x="23579" y="22531"/>
                  </a:cubicBezTo>
                  <a:cubicBezTo>
                    <a:pt x="22530" y="21859"/>
                    <a:pt x="22208" y="20488"/>
                    <a:pt x="22853" y="19413"/>
                  </a:cubicBezTo>
                  <a:cubicBezTo>
                    <a:pt x="23287" y="18736"/>
                    <a:pt x="24023" y="18362"/>
                    <a:pt x="24772" y="18362"/>
                  </a:cubicBezTo>
                  <a:cubicBezTo>
                    <a:pt x="25184" y="18362"/>
                    <a:pt x="25600" y="18475"/>
                    <a:pt x="25972" y="18714"/>
                  </a:cubicBezTo>
                  <a:cubicBezTo>
                    <a:pt x="26053" y="18740"/>
                    <a:pt x="26133" y="18821"/>
                    <a:pt x="26187" y="18875"/>
                  </a:cubicBezTo>
                  <a:cubicBezTo>
                    <a:pt x="26537" y="18041"/>
                    <a:pt x="26805" y="17208"/>
                    <a:pt x="26994" y="16321"/>
                  </a:cubicBezTo>
                  <a:lnTo>
                    <a:pt x="26671" y="16321"/>
                  </a:lnTo>
                  <a:cubicBezTo>
                    <a:pt x="25434" y="16294"/>
                    <a:pt x="24466" y="15245"/>
                    <a:pt x="24493" y="13982"/>
                  </a:cubicBezTo>
                  <a:cubicBezTo>
                    <a:pt x="24546" y="12762"/>
                    <a:pt x="25567" y="11803"/>
                    <a:pt x="26782" y="11803"/>
                  </a:cubicBezTo>
                  <a:cubicBezTo>
                    <a:pt x="26799" y="11803"/>
                    <a:pt x="26815" y="11803"/>
                    <a:pt x="26832" y="11804"/>
                  </a:cubicBezTo>
                  <a:cubicBezTo>
                    <a:pt x="26940" y="11804"/>
                    <a:pt x="27047" y="11831"/>
                    <a:pt x="27155" y="11858"/>
                  </a:cubicBezTo>
                  <a:cubicBezTo>
                    <a:pt x="27020" y="10943"/>
                    <a:pt x="26832" y="10056"/>
                    <a:pt x="26537" y="9223"/>
                  </a:cubicBezTo>
                  <a:cubicBezTo>
                    <a:pt x="26456" y="9277"/>
                    <a:pt x="26375" y="9357"/>
                    <a:pt x="26268" y="9411"/>
                  </a:cubicBezTo>
                  <a:cubicBezTo>
                    <a:pt x="25931" y="9592"/>
                    <a:pt x="25569" y="9677"/>
                    <a:pt x="25212" y="9677"/>
                  </a:cubicBezTo>
                  <a:cubicBezTo>
                    <a:pt x="24400" y="9677"/>
                    <a:pt x="23613" y="9236"/>
                    <a:pt x="23203" y="8470"/>
                  </a:cubicBezTo>
                  <a:cubicBezTo>
                    <a:pt x="22611" y="7368"/>
                    <a:pt x="23041" y="5996"/>
                    <a:pt x="24144" y="5405"/>
                  </a:cubicBezTo>
                  <a:cubicBezTo>
                    <a:pt x="24251" y="5351"/>
                    <a:pt x="24359" y="5324"/>
                    <a:pt x="24466" y="5297"/>
                  </a:cubicBezTo>
                  <a:cubicBezTo>
                    <a:pt x="23902" y="4571"/>
                    <a:pt x="23283" y="3899"/>
                    <a:pt x="22611" y="3308"/>
                  </a:cubicBezTo>
                  <a:cubicBezTo>
                    <a:pt x="22557" y="3415"/>
                    <a:pt x="22504" y="3523"/>
                    <a:pt x="22450" y="3630"/>
                  </a:cubicBezTo>
                  <a:cubicBezTo>
                    <a:pt x="22016" y="4307"/>
                    <a:pt x="21280" y="4681"/>
                    <a:pt x="20531" y="4681"/>
                  </a:cubicBezTo>
                  <a:cubicBezTo>
                    <a:pt x="20119" y="4681"/>
                    <a:pt x="19703" y="4568"/>
                    <a:pt x="19331" y="4329"/>
                  </a:cubicBezTo>
                  <a:cubicBezTo>
                    <a:pt x="18283" y="3684"/>
                    <a:pt x="17960" y="2286"/>
                    <a:pt x="18605" y="1211"/>
                  </a:cubicBezTo>
                  <a:cubicBezTo>
                    <a:pt x="18686" y="1130"/>
                    <a:pt x="18740" y="1023"/>
                    <a:pt x="18820" y="942"/>
                  </a:cubicBezTo>
                  <a:cubicBezTo>
                    <a:pt x="17987" y="592"/>
                    <a:pt x="17126" y="323"/>
                    <a:pt x="16212" y="135"/>
                  </a:cubicBezTo>
                  <a:lnTo>
                    <a:pt x="16212" y="135"/>
                  </a:lnTo>
                  <a:cubicBezTo>
                    <a:pt x="16239" y="270"/>
                    <a:pt x="16239" y="404"/>
                    <a:pt x="16239" y="512"/>
                  </a:cubicBezTo>
                  <a:cubicBezTo>
                    <a:pt x="16187" y="1742"/>
                    <a:pt x="15192" y="2692"/>
                    <a:pt x="13998" y="2692"/>
                  </a:cubicBezTo>
                  <a:cubicBezTo>
                    <a:pt x="13966" y="2692"/>
                    <a:pt x="13933" y="2691"/>
                    <a:pt x="13900" y="2689"/>
                  </a:cubicBezTo>
                  <a:cubicBezTo>
                    <a:pt x="12663" y="2663"/>
                    <a:pt x="11669" y="1614"/>
                    <a:pt x="11722" y="350"/>
                  </a:cubicBezTo>
                  <a:cubicBezTo>
                    <a:pt x="11722" y="243"/>
                    <a:pt x="11749" y="108"/>
                    <a:pt x="11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" name="Google Shape;392;p30"/>
          <p:cNvSpPr/>
          <p:nvPr/>
        </p:nvSpPr>
        <p:spPr>
          <a:xfrm>
            <a:off x="111050" y="4447901"/>
            <a:ext cx="573523" cy="572688"/>
          </a:xfrm>
          <a:custGeom>
            <a:avLst/>
            <a:gdLst/>
            <a:ahLst/>
            <a:cxnLst/>
            <a:rect l="l" t="t" r="r" b="b"/>
            <a:pathLst>
              <a:path w="15864" h="15842" fill="none" extrusionOk="0">
                <a:moveTo>
                  <a:pt x="8674" y="5182"/>
                </a:moveTo>
                <a:cubicBezTo>
                  <a:pt x="7144" y="4840"/>
                  <a:pt x="5638" y="5799"/>
                  <a:pt x="5295" y="7328"/>
                </a:cubicBezTo>
                <a:cubicBezTo>
                  <a:pt x="4953" y="8857"/>
                  <a:pt x="5912" y="10364"/>
                  <a:pt x="7441" y="10706"/>
                </a:cubicBezTo>
                <a:cubicBezTo>
                  <a:pt x="8948" y="11048"/>
                  <a:pt x="10454" y="10090"/>
                  <a:pt x="10796" y="8560"/>
                </a:cubicBezTo>
                <a:cubicBezTo>
                  <a:pt x="11139" y="7031"/>
                  <a:pt x="10180" y="5525"/>
                  <a:pt x="8674" y="5182"/>
                </a:cubicBezTo>
                <a:close/>
                <a:moveTo>
                  <a:pt x="10933" y="2169"/>
                </a:moveTo>
                <a:cubicBezTo>
                  <a:pt x="11458" y="2420"/>
                  <a:pt x="11915" y="2763"/>
                  <a:pt x="12348" y="3151"/>
                </a:cubicBezTo>
                <a:lnTo>
                  <a:pt x="13832" y="2626"/>
                </a:lnTo>
                <a:lnTo>
                  <a:pt x="15247" y="4840"/>
                </a:lnTo>
                <a:lnTo>
                  <a:pt x="14129" y="5958"/>
                </a:lnTo>
                <a:cubicBezTo>
                  <a:pt x="14289" y="6506"/>
                  <a:pt x="14403" y="7077"/>
                  <a:pt x="14426" y="7670"/>
                </a:cubicBezTo>
                <a:lnTo>
                  <a:pt x="15864" y="8332"/>
                </a:lnTo>
                <a:lnTo>
                  <a:pt x="15270" y="10911"/>
                </a:lnTo>
                <a:lnTo>
                  <a:pt x="13695" y="10911"/>
                </a:lnTo>
                <a:cubicBezTo>
                  <a:pt x="13421" y="11436"/>
                  <a:pt x="13079" y="11893"/>
                  <a:pt x="12691" y="12327"/>
                </a:cubicBezTo>
                <a:lnTo>
                  <a:pt x="13239" y="13810"/>
                </a:lnTo>
                <a:lnTo>
                  <a:pt x="11002" y="15225"/>
                </a:lnTo>
                <a:lnTo>
                  <a:pt x="9883" y="14107"/>
                </a:lnTo>
                <a:cubicBezTo>
                  <a:pt x="9336" y="14290"/>
                  <a:pt x="8765" y="14381"/>
                  <a:pt x="8194" y="14404"/>
                </a:cubicBezTo>
                <a:lnTo>
                  <a:pt x="7510" y="15842"/>
                </a:lnTo>
                <a:lnTo>
                  <a:pt x="4930" y="15271"/>
                </a:lnTo>
                <a:lnTo>
                  <a:pt x="4930" y="13673"/>
                </a:lnTo>
                <a:cubicBezTo>
                  <a:pt x="4405" y="13399"/>
                  <a:pt x="3949" y="13080"/>
                  <a:pt x="3538" y="12692"/>
                </a:cubicBezTo>
                <a:lnTo>
                  <a:pt x="2031" y="13217"/>
                </a:lnTo>
                <a:lnTo>
                  <a:pt x="616" y="10980"/>
                </a:lnTo>
                <a:lnTo>
                  <a:pt x="1735" y="9861"/>
                </a:lnTo>
                <a:cubicBezTo>
                  <a:pt x="1575" y="9314"/>
                  <a:pt x="1461" y="8743"/>
                  <a:pt x="1438" y="8172"/>
                </a:cubicBezTo>
                <a:lnTo>
                  <a:pt x="0" y="7488"/>
                </a:lnTo>
                <a:lnTo>
                  <a:pt x="593" y="4908"/>
                </a:lnTo>
                <a:lnTo>
                  <a:pt x="2168" y="4908"/>
                </a:lnTo>
                <a:cubicBezTo>
                  <a:pt x="2442" y="4406"/>
                  <a:pt x="2785" y="3927"/>
                  <a:pt x="3173" y="3516"/>
                </a:cubicBezTo>
                <a:lnTo>
                  <a:pt x="2625" y="2010"/>
                </a:lnTo>
                <a:lnTo>
                  <a:pt x="4862" y="594"/>
                </a:lnTo>
                <a:lnTo>
                  <a:pt x="5980" y="1736"/>
                </a:lnTo>
                <a:cubicBezTo>
                  <a:pt x="6528" y="1553"/>
                  <a:pt x="7099" y="1462"/>
                  <a:pt x="7669" y="1439"/>
                </a:cubicBezTo>
                <a:lnTo>
                  <a:pt x="8354" y="1"/>
                </a:lnTo>
                <a:lnTo>
                  <a:pt x="10933" y="572"/>
                </a:lnTo>
                <a:close/>
              </a:path>
            </a:pathLst>
          </a:custGeom>
          <a:noFill/>
          <a:ln w="9700" cap="flat" cmpd="sng">
            <a:solidFill>
              <a:schemeClr val="accent4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867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7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2" name="Google Shape;192;p17"/>
          <p:cNvGrpSpPr/>
          <p:nvPr/>
        </p:nvGrpSpPr>
        <p:grpSpPr>
          <a:xfrm>
            <a:off x="362112" y="150006"/>
            <a:ext cx="1058488" cy="295026"/>
            <a:chOff x="7199675" y="4604000"/>
            <a:chExt cx="1944320" cy="541928"/>
          </a:xfrm>
        </p:grpSpPr>
        <p:sp>
          <p:nvSpPr>
            <p:cNvPr id="193" name="Google Shape;193;p17"/>
            <p:cNvSpPr/>
            <p:nvPr/>
          </p:nvSpPr>
          <p:spPr>
            <a:xfrm>
              <a:off x="8590194" y="4604000"/>
              <a:ext cx="553801" cy="541928"/>
            </a:xfrm>
            <a:custGeom>
              <a:avLst/>
              <a:gdLst/>
              <a:ahLst/>
              <a:cxnLst/>
              <a:rect l="l" t="t" r="r" b="b"/>
              <a:pathLst>
                <a:path w="11101" h="10863" extrusionOk="0">
                  <a:moveTo>
                    <a:pt x="5492" y="2797"/>
                  </a:moveTo>
                  <a:cubicBezTo>
                    <a:pt x="5660" y="2797"/>
                    <a:pt x="5831" y="2813"/>
                    <a:pt x="6003" y="2846"/>
                  </a:cubicBezTo>
                  <a:cubicBezTo>
                    <a:pt x="6767" y="3002"/>
                    <a:pt x="7390" y="3470"/>
                    <a:pt x="7764" y="4094"/>
                  </a:cubicBezTo>
                  <a:cubicBezTo>
                    <a:pt x="8076" y="4639"/>
                    <a:pt x="8201" y="5278"/>
                    <a:pt x="8076" y="5933"/>
                  </a:cubicBezTo>
                  <a:cubicBezTo>
                    <a:pt x="7829" y="7196"/>
                    <a:pt x="6724" y="8072"/>
                    <a:pt x="5495" y="8072"/>
                  </a:cubicBezTo>
                  <a:cubicBezTo>
                    <a:pt x="5328" y="8072"/>
                    <a:pt x="5159" y="8056"/>
                    <a:pt x="4989" y="8022"/>
                  </a:cubicBezTo>
                  <a:cubicBezTo>
                    <a:pt x="3945" y="7819"/>
                    <a:pt x="3181" y="7040"/>
                    <a:pt x="2932" y="6073"/>
                  </a:cubicBezTo>
                  <a:cubicBezTo>
                    <a:pt x="2838" y="5715"/>
                    <a:pt x="2823" y="5325"/>
                    <a:pt x="2900" y="4920"/>
                  </a:cubicBezTo>
                  <a:cubicBezTo>
                    <a:pt x="3147" y="3671"/>
                    <a:pt x="4252" y="2797"/>
                    <a:pt x="5492" y="2797"/>
                  </a:cubicBezTo>
                  <a:close/>
                  <a:moveTo>
                    <a:pt x="5486" y="0"/>
                  </a:moveTo>
                  <a:cubicBezTo>
                    <a:pt x="2951" y="0"/>
                    <a:pt x="680" y="1797"/>
                    <a:pt x="172" y="4390"/>
                  </a:cubicBezTo>
                  <a:cubicBezTo>
                    <a:pt x="1" y="5216"/>
                    <a:pt x="32" y="6058"/>
                    <a:pt x="250" y="6822"/>
                  </a:cubicBezTo>
                  <a:cubicBezTo>
                    <a:pt x="765" y="8770"/>
                    <a:pt x="2339" y="10345"/>
                    <a:pt x="4444" y="10750"/>
                  </a:cubicBezTo>
                  <a:cubicBezTo>
                    <a:pt x="4740" y="10813"/>
                    <a:pt x="5021" y="10844"/>
                    <a:pt x="5301" y="10859"/>
                  </a:cubicBezTo>
                  <a:cubicBezTo>
                    <a:pt x="5366" y="10862"/>
                    <a:pt x="5430" y="10863"/>
                    <a:pt x="5494" y="10863"/>
                  </a:cubicBezTo>
                  <a:cubicBezTo>
                    <a:pt x="8035" y="10863"/>
                    <a:pt x="10303" y="9064"/>
                    <a:pt x="10820" y="6479"/>
                  </a:cubicBezTo>
                  <a:cubicBezTo>
                    <a:pt x="11100" y="5060"/>
                    <a:pt x="10804" y="3673"/>
                    <a:pt x="10087" y="2550"/>
                  </a:cubicBezTo>
                  <a:cubicBezTo>
                    <a:pt x="9323" y="1319"/>
                    <a:pt x="8060" y="399"/>
                    <a:pt x="6533" y="103"/>
                  </a:cubicBezTo>
                  <a:cubicBezTo>
                    <a:pt x="6182" y="34"/>
                    <a:pt x="5831" y="0"/>
                    <a:pt x="54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8889620" y="4609088"/>
              <a:ext cx="203840" cy="199151"/>
            </a:xfrm>
            <a:custGeom>
              <a:avLst/>
              <a:gdLst/>
              <a:ahLst/>
              <a:cxnLst/>
              <a:rect l="l" t="t" r="r" b="b"/>
              <a:pathLst>
                <a:path w="4086" h="3992" extrusionOk="0">
                  <a:moveTo>
                    <a:pt x="531" y="1"/>
                  </a:moveTo>
                  <a:lnTo>
                    <a:pt x="1" y="2744"/>
                  </a:lnTo>
                  <a:cubicBezTo>
                    <a:pt x="765" y="2900"/>
                    <a:pt x="1388" y="3368"/>
                    <a:pt x="1762" y="3992"/>
                  </a:cubicBezTo>
                  <a:lnTo>
                    <a:pt x="4085" y="2448"/>
                  </a:lnTo>
                  <a:cubicBezTo>
                    <a:pt x="3321" y="1217"/>
                    <a:pt x="2058" y="297"/>
                    <a:pt x="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8602666" y="4731213"/>
              <a:ext cx="541329" cy="414715"/>
            </a:xfrm>
            <a:custGeom>
              <a:avLst/>
              <a:gdLst/>
              <a:ahLst/>
              <a:cxnLst/>
              <a:rect l="l" t="t" r="r" b="b"/>
              <a:pathLst>
                <a:path w="10851" h="8313" extrusionOk="0">
                  <a:moveTo>
                    <a:pt x="9837" y="0"/>
                  </a:moveTo>
                  <a:lnTo>
                    <a:pt x="7514" y="1544"/>
                  </a:lnTo>
                  <a:cubicBezTo>
                    <a:pt x="7826" y="2089"/>
                    <a:pt x="7951" y="2728"/>
                    <a:pt x="7826" y="3383"/>
                  </a:cubicBezTo>
                  <a:cubicBezTo>
                    <a:pt x="7579" y="4646"/>
                    <a:pt x="6474" y="5522"/>
                    <a:pt x="5245" y="5522"/>
                  </a:cubicBezTo>
                  <a:cubicBezTo>
                    <a:pt x="5078" y="5522"/>
                    <a:pt x="4909" y="5506"/>
                    <a:pt x="4739" y="5472"/>
                  </a:cubicBezTo>
                  <a:cubicBezTo>
                    <a:pt x="3695" y="5269"/>
                    <a:pt x="2931" y="4490"/>
                    <a:pt x="2682" y="3523"/>
                  </a:cubicBezTo>
                  <a:lnTo>
                    <a:pt x="0" y="4272"/>
                  </a:lnTo>
                  <a:cubicBezTo>
                    <a:pt x="515" y="6220"/>
                    <a:pt x="2089" y="7795"/>
                    <a:pt x="4194" y="8200"/>
                  </a:cubicBezTo>
                  <a:cubicBezTo>
                    <a:pt x="4490" y="8263"/>
                    <a:pt x="4771" y="8294"/>
                    <a:pt x="5051" y="8309"/>
                  </a:cubicBezTo>
                  <a:cubicBezTo>
                    <a:pt x="5116" y="8312"/>
                    <a:pt x="5180" y="8313"/>
                    <a:pt x="5244" y="8313"/>
                  </a:cubicBezTo>
                  <a:cubicBezTo>
                    <a:pt x="7785" y="8313"/>
                    <a:pt x="10053" y="6514"/>
                    <a:pt x="10570" y="3929"/>
                  </a:cubicBezTo>
                  <a:cubicBezTo>
                    <a:pt x="10850" y="2510"/>
                    <a:pt x="10554" y="1123"/>
                    <a:pt x="98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7199675" y="4604199"/>
              <a:ext cx="547565" cy="541728"/>
            </a:xfrm>
            <a:custGeom>
              <a:avLst/>
              <a:gdLst/>
              <a:ahLst/>
              <a:cxnLst/>
              <a:rect l="l" t="t" r="r" b="b"/>
              <a:pathLst>
                <a:path w="10976" h="10859" extrusionOk="0">
                  <a:moveTo>
                    <a:pt x="5524" y="2793"/>
                  </a:moveTo>
                  <a:cubicBezTo>
                    <a:pt x="5564" y="2793"/>
                    <a:pt x="5604" y="2794"/>
                    <a:pt x="5644" y="2796"/>
                  </a:cubicBezTo>
                  <a:cubicBezTo>
                    <a:pt x="7093" y="2842"/>
                    <a:pt x="8231" y="4074"/>
                    <a:pt x="8169" y="5524"/>
                  </a:cubicBezTo>
                  <a:cubicBezTo>
                    <a:pt x="8108" y="6960"/>
                    <a:pt x="6939" y="8066"/>
                    <a:pt x="5514" y="8066"/>
                  </a:cubicBezTo>
                  <a:cubicBezTo>
                    <a:pt x="5484" y="8066"/>
                    <a:pt x="5455" y="8066"/>
                    <a:pt x="5425" y="8065"/>
                  </a:cubicBezTo>
                  <a:cubicBezTo>
                    <a:pt x="3976" y="8002"/>
                    <a:pt x="2853" y="6771"/>
                    <a:pt x="2900" y="5321"/>
                  </a:cubicBezTo>
                  <a:cubicBezTo>
                    <a:pt x="2931" y="4542"/>
                    <a:pt x="3305" y="3840"/>
                    <a:pt x="3867" y="3388"/>
                  </a:cubicBezTo>
                  <a:cubicBezTo>
                    <a:pt x="4321" y="3022"/>
                    <a:pt x="4900" y="2793"/>
                    <a:pt x="5524" y="2793"/>
                  </a:cubicBezTo>
                  <a:close/>
                  <a:moveTo>
                    <a:pt x="5519" y="0"/>
                  </a:moveTo>
                  <a:cubicBezTo>
                    <a:pt x="4173" y="0"/>
                    <a:pt x="2923" y="505"/>
                    <a:pt x="1980" y="1330"/>
                  </a:cubicBezTo>
                  <a:cubicBezTo>
                    <a:pt x="889" y="2281"/>
                    <a:pt x="172" y="3653"/>
                    <a:pt x="110" y="5212"/>
                  </a:cubicBezTo>
                  <a:cubicBezTo>
                    <a:pt x="0" y="8205"/>
                    <a:pt x="2323" y="10731"/>
                    <a:pt x="5316" y="10855"/>
                  </a:cubicBezTo>
                  <a:cubicBezTo>
                    <a:pt x="5384" y="10858"/>
                    <a:pt x="5451" y="10859"/>
                    <a:pt x="5518" y="10859"/>
                  </a:cubicBezTo>
                  <a:cubicBezTo>
                    <a:pt x="8437" y="10859"/>
                    <a:pt x="10853" y="8559"/>
                    <a:pt x="10960" y="5633"/>
                  </a:cubicBezTo>
                  <a:cubicBezTo>
                    <a:pt x="10975" y="5337"/>
                    <a:pt x="10960" y="5056"/>
                    <a:pt x="10928" y="4776"/>
                  </a:cubicBezTo>
                  <a:cubicBezTo>
                    <a:pt x="10617" y="2172"/>
                    <a:pt x="8450" y="114"/>
                    <a:pt x="5753" y="5"/>
                  </a:cubicBezTo>
                  <a:cubicBezTo>
                    <a:pt x="5674" y="2"/>
                    <a:pt x="5596" y="0"/>
                    <a:pt x="5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7205113" y="4670550"/>
              <a:ext cx="187477" cy="199151"/>
            </a:xfrm>
            <a:custGeom>
              <a:avLst/>
              <a:gdLst/>
              <a:ahLst/>
              <a:cxnLst/>
              <a:rect l="l" t="t" r="r" b="b"/>
              <a:pathLst>
                <a:path w="3758" h="3992" extrusionOk="0">
                  <a:moveTo>
                    <a:pt x="1871" y="0"/>
                  </a:moveTo>
                  <a:cubicBezTo>
                    <a:pt x="780" y="951"/>
                    <a:pt x="63" y="2323"/>
                    <a:pt x="1" y="3882"/>
                  </a:cubicBezTo>
                  <a:lnTo>
                    <a:pt x="2791" y="3991"/>
                  </a:lnTo>
                  <a:cubicBezTo>
                    <a:pt x="2822" y="3212"/>
                    <a:pt x="3196" y="2510"/>
                    <a:pt x="3758" y="2058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7298453" y="4604199"/>
              <a:ext cx="447990" cy="281016"/>
            </a:xfrm>
            <a:custGeom>
              <a:avLst/>
              <a:gdLst/>
              <a:ahLst/>
              <a:cxnLst/>
              <a:rect l="l" t="t" r="r" b="b"/>
              <a:pathLst>
                <a:path w="8980" h="5633" extrusionOk="0">
                  <a:moveTo>
                    <a:pt x="3539" y="0"/>
                  </a:moveTo>
                  <a:cubicBezTo>
                    <a:pt x="2193" y="0"/>
                    <a:pt x="943" y="505"/>
                    <a:pt x="0" y="1330"/>
                  </a:cubicBezTo>
                  <a:lnTo>
                    <a:pt x="1887" y="3388"/>
                  </a:lnTo>
                  <a:cubicBezTo>
                    <a:pt x="2341" y="3022"/>
                    <a:pt x="2920" y="2793"/>
                    <a:pt x="3544" y="2793"/>
                  </a:cubicBezTo>
                  <a:cubicBezTo>
                    <a:pt x="3584" y="2793"/>
                    <a:pt x="3624" y="2794"/>
                    <a:pt x="3664" y="2796"/>
                  </a:cubicBezTo>
                  <a:cubicBezTo>
                    <a:pt x="5113" y="2842"/>
                    <a:pt x="6251" y="4074"/>
                    <a:pt x="6189" y="5524"/>
                  </a:cubicBezTo>
                  <a:lnTo>
                    <a:pt x="8980" y="5633"/>
                  </a:lnTo>
                  <a:lnTo>
                    <a:pt x="8948" y="4776"/>
                  </a:lnTo>
                  <a:cubicBezTo>
                    <a:pt x="8637" y="2172"/>
                    <a:pt x="6470" y="114"/>
                    <a:pt x="3773" y="5"/>
                  </a:cubicBezTo>
                  <a:cubicBezTo>
                    <a:pt x="3694" y="2"/>
                    <a:pt x="3616" y="0"/>
                    <a:pt x="35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7866923" y="4604149"/>
              <a:ext cx="602791" cy="541728"/>
            </a:xfrm>
            <a:custGeom>
              <a:avLst/>
              <a:gdLst/>
              <a:ahLst/>
              <a:cxnLst/>
              <a:rect l="l" t="t" r="r" b="b"/>
              <a:pathLst>
                <a:path w="12083" h="10859" extrusionOk="0">
                  <a:moveTo>
                    <a:pt x="6085" y="2796"/>
                  </a:moveTo>
                  <a:cubicBezTo>
                    <a:pt x="6686" y="2796"/>
                    <a:pt x="7284" y="2999"/>
                    <a:pt x="7780" y="3420"/>
                  </a:cubicBezTo>
                  <a:cubicBezTo>
                    <a:pt x="8887" y="4356"/>
                    <a:pt x="9027" y="6024"/>
                    <a:pt x="8092" y="7130"/>
                  </a:cubicBezTo>
                  <a:cubicBezTo>
                    <a:pt x="7564" y="7745"/>
                    <a:pt x="6815" y="8062"/>
                    <a:pt x="6064" y="8062"/>
                  </a:cubicBezTo>
                  <a:cubicBezTo>
                    <a:pt x="5462" y="8062"/>
                    <a:pt x="4858" y="7858"/>
                    <a:pt x="4366" y="7442"/>
                  </a:cubicBezTo>
                  <a:cubicBezTo>
                    <a:pt x="3259" y="6491"/>
                    <a:pt x="3119" y="4839"/>
                    <a:pt x="4070" y="3716"/>
                  </a:cubicBezTo>
                  <a:cubicBezTo>
                    <a:pt x="4569" y="3124"/>
                    <a:pt x="5301" y="2812"/>
                    <a:pt x="6018" y="2797"/>
                  </a:cubicBezTo>
                  <a:cubicBezTo>
                    <a:pt x="6041" y="2796"/>
                    <a:pt x="6063" y="2796"/>
                    <a:pt x="6085" y="2796"/>
                  </a:cubicBezTo>
                  <a:close/>
                  <a:moveTo>
                    <a:pt x="6057" y="0"/>
                  </a:moveTo>
                  <a:cubicBezTo>
                    <a:pt x="5971" y="0"/>
                    <a:pt x="5886" y="2"/>
                    <a:pt x="5800" y="6"/>
                  </a:cubicBezTo>
                  <a:cubicBezTo>
                    <a:pt x="4350" y="84"/>
                    <a:pt x="2947" y="723"/>
                    <a:pt x="1934" y="1924"/>
                  </a:cubicBezTo>
                  <a:cubicBezTo>
                    <a:pt x="1" y="4200"/>
                    <a:pt x="282" y="7629"/>
                    <a:pt x="2558" y="9562"/>
                  </a:cubicBezTo>
                  <a:cubicBezTo>
                    <a:pt x="3582" y="10433"/>
                    <a:pt x="4833" y="10859"/>
                    <a:pt x="6076" y="10859"/>
                  </a:cubicBezTo>
                  <a:cubicBezTo>
                    <a:pt x="7615" y="10859"/>
                    <a:pt x="9143" y="10206"/>
                    <a:pt x="10212" y="8939"/>
                  </a:cubicBezTo>
                  <a:cubicBezTo>
                    <a:pt x="10399" y="8705"/>
                    <a:pt x="10570" y="8471"/>
                    <a:pt x="10726" y="8237"/>
                  </a:cubicBezTo>
                  <a:cubicBezTo>
                    <a:pt x="12083" y="5992"/>
                    <a:pt x="11646" y="3031"/>
                    <a:pt x="9588" y="1285"/>
                  </a:cubicBezTo>
                  <a:cubicBezTo>
                    <a:pt x="8553" y="424"/>
                    <a:pt x="7299" y="0"/>
                    <a:pt x="60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8156271" y="4604149"/>
              <a:ext cx="313443" cy="445944"/>
            </a:xfrm>
            <a:custGeom>
              <a:avLst/>
              <a:gdLst/>
              <a:ahLst/>
              <a:cxnLst/>
              <a:rect l="l" t="t" r="r" b="b"/>
              <a:pathLst>
                <a:path w="6283" h="8939" extrusionOk="0">
                  <a:moveTo>
                    <a:pt x="264" y="0"/>
                  </a:moveTo>
                  <a:cubicBezTo>
                    <a:pt x="176" y="0"/>
                    <a:pt x="88" y="2"/>
                    <a:pt x="0" y="6"/>
                  </a:cubicBezTo>
                  <a:lnTo>
                    <a:pt x="218" y="2797"/>
                  </a:lnTo>
                  <a:cubicBezTo>
                    <a:pt x="241" y="2796"/>
                    <a:pt x="263" y="2796"/>
                    <a:pt x="285" y="2796"/>
                  </a:cubicBezTo>
                  <a:cubicBezTo>
                    <a:pt x="886" y="2796"/>
                    <a:pt x="1484" y="2999"/>
                    <a:pt x="1980" y="3420"/>
                  </a:cubicBezTo>
                  <a:cubicBezTo>
                    <a:pt x="3087" y="4356"/>
                    <a:pt x="3227" y="6024"/>
                    <a:pt x="2292" y="7130"/>
                  </a:cubicBezTo>
                  <a:lnTo>
                    <a:pt x="4412" y="8939"/>
                  </a:lnTo>
                  <a:lnTo>
                    <a:pt x="4926" y="8237"/>
                  </a:lnTo>
                  <a:cubicBezTo>
                    <a:pt x="6283" y="5992"/>
                    <a:pt x="5846" y="3031"/>
                    <a:pt x="3788" y="1285"/>
                  </a:cubicBezTo>
                  <a:cubicBezTo>
                    <a:pt x="2755" y="411"/>
                    <a:pt x="1504" y="0"/>
                    <a:pt x="2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7866923" y="4604449"/>
              <a:ext cx="300273" cy="476775"/>
            </a:xfrm>
            <a:custGeom>
              <a:avLst/>
              <a:gdLst/>
              <a:ahLst/>
              <a:cxnLst/>
              <a:rect l="l" t="t" r="r" b="b"/>
              <a:pathLst>
                <a:path w="6019" h="9557" extrusionOk="0">
                  <a:moveTo>
                    <a:pt x="5800" y="0"/>
                  </a:moveTo>
                  <a:cubicBezTo>
                    <a:pt x="4350" y="78"/>
                    <a:pt x="2947" y="717"/>
                    <a:pt x="1934" y="1918"/>
                  </a:cubicBezTo>
                  <a:cubicBezTo>
                    <a:pt x="1" y="4194"/>
                    <a:pt x="282" y="7623"/>
                    <a:pt x="2558" y="9556"/>
                  </a:cubicBezTo>
                  <a:lnTo>
                    <a:pt x="4366" y="7436"/>
                  </a:lnTo>
                  <a:cubicBezTo>
                    <a:pt x="3259" y="6485"/>
                    <a:pt x="3119" y="4833"/>
                    <a:pt x="4070" y="3710"/>
                  </a:cubicBezTo>
                  <a:cubicBezTo>
                    <a:pt x="4569" y="3118"/>
                    <a:pt x="5286" y="2806"/>
                    <a:pt x="6018" y="2791"/>
                  </a:cubicBezTo>
                  <a:lnTo>
                    <a:pt x="58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17"/>
          <p:cNvGrpSpPr/>
          <p:nvPr/>
        </p:nvGrpSpPr>
        <p:grpSpPr>
          <a:xfrm>
            <a:off x="8531000" y="4604000"/>
            <a:ext cx="389298" cy="401704"/>
            <a:chOff x="8584700" y="137800"/>
            <a:chExt cx="389298" cy="401704"/>
          </a:xfrm>
        </p:grpSpPr>
        <p:sp>
          <p:nvSpPr>
            <p:cNvPr id="203" name="Google Shape;203;p17"/>
            <p:cNvSpPr/>
            <p:nvPr/>
          </p:nvSpPr>
          <p:spPr>
            <a:xfrm>
              <a:off x="8597077" y="147517"/>
              <a:ext cx="376921" cy="376921"/>
            </a:xfrm>
            <a:custGeom>
              <a:avLst/>
              <a:gdLst/>
              <a:ahLst/>
              <a:cxnLst/>
              <a:rect l="l" t="t" r="r" b="b"/>
              <a:pathLst>
                <a:path w="11481" h="11481" extrusionOk="0">
                  <a:moveTo>
                    <a:pt x="10835" y="0"/>
                  </a:moveTo>
                  <a:lnTo>
                    <a:pt x="0" y="10835"/>
                  </a:lnTo>
                  <a:lnTo>
                    <a:pt x="619" y="11480"/>
                  </a:lnTo>
                  <a:lnTo>
                    <a:pt x="11481" y="618"/>
                  </a:lnTo>
                  <a:lnTo>
                    <a:pt x="108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8584700" y="137800"/>
              <a:ext cx="175706" cy="201346"/>
            </a:xfrm>
            <a:custGeom>
              <a:avLst/>
              <a:gdLst/>
              <a:ahLst/>
              <a:cxnLst/>
              <a:rect l="l" t="t" r="r" b="b"/>
              <a:pathLst>
                <a:path w="5352" h="6133" extrusionOk="0">
                  <a:moveTo>
                    <a:pt x="3173" y="888"/>
                  </a:moveTo>
                  <a:cubicBezTo>
                    <a:pt x="3496" y="888"/>
                    <a:pt x="3765" y="995"/>
                    <a:pt x="4007" y="1210"/>
                  </a:cubicBezTo>
                  <a:cubicBezTo>
                    <a:pt x="4303" y="1506"/>
                    <a:pt x="4464" y="1963"/>
                    <a:pt x="4464" y="2501"/>
                  </a:cubicBezTo>
                  <a:cubicBezTo>
                    <a:pt x="4464" y="3065"/>
                    <a:pt x="4249" y="3737"/>
                    <a:pt x="3846" y="4275"/>
                  </a:cubicBezTo>
                  <a:cubicBezTo>
                    <a:pt x="3362" y="4920"/>
                    <a:pt x="2716" y="5243"/>
                    <a:pt x="2206" y="5243"/>
                  </a:cubicBezTo>
                  <a:cubicBezTo>
                    <a:pt x="1883" y="5243"/>
                    <a:pt x="1614" y="5136"/>
                    <a:pt x="1372" y="4920"/>
                  </a:cubicBezTo>
                  <a:cubicBezTo>
                    <a:pt x="1076" y="4625"/>
                    <a:pt x="915" y="4168"/>
                    <a:pt x="915" y="3630"/>
                  </a:cubicBezTo>
                  <a:cubicBezTo>
                    <a:pt x="915" y="3065"/>
                    <a:pt x="1103" y="2393"/>
                    <a:pt x="1507" y="1855"/>
                  </a:cubicBezTo>
                  <a:cubicBezTo>
                    <a:pt x="2017" y="1210"/>
                    <a:pt x="2663" y="888"/>
                    <a:pt x="3173" y="888"/>
                  </a:cubicBezTo>
                  <a:close/>
                  <a:moveTo>
                    <a:pt x="3173" y="0"/>
                  </a:moveTo>
                  <a:cubicBezTo>
                    <a:pt x="2313" y="0"/>
                    <a:pt x="1426" y="484"/>
                    <a:pt x="807" y="1318"/>
                  </a:cubicBezTo>
                  <a:cubicBezTo>
                    <a:pt x="270" y="2017"/>
                    <a:pt x="1" y="2850"/>
                    <a:pt x="1" y="3630"/>
                  </a:cubicBezTo>
                  <a:cubicBezTo>
                    <a:pt x="1" y="4356"/>
                    <a:pt x="243" y="5055"/>
                    <a:pt x="754" y="5566"/>
                  </a:cubicBezTo>
                  <a:cubicBezTo>
                    <a:pt x="1134" y="5921"/>
                    <a:pt x="1611" y="6133"/>
                    <a:pt x="2115" y="6133"/>
                  </a:cubicBezTo>
                  <a:cubicBezTo>
                    <a:pt x="2145" y="6133"/>
                    <a:pt x="2175" y="6132"/>
                    <a:pt x="2206" y="6130"/>
                  </a:cubicBezTo>
                  <a:cubicBezTo>
                    <a:pt x="3066" y="6130"/>
                    <a:pt x="3953" y="5646"/>
                    <a:pt x="4572" y="4813"/>
                  </a:cubicBezTo>
                  <a:cubicBezTo>
                    <a:pt x="5082" y="4114"/>
                    <a:pt x="5351" y="3280"/>
                    <a:pt x="5351" y="2501"/>
                  </a:cubicBezTo>
                  <a:cubicBezTo>
                    <a:pt x="5351" y="1775"/>
                    <a:pt x="5136" y="1076"/>
                    <a:pt x="4625" y="565"/>
                  </a:cubicBezTo>
                  <a:cubicBezTo>
                    <a:pt x="4222" y="189"/>
                    <a:pt x="3684" y="0"/>
                    <a:pt x="3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8785090" y="338158"/>
              <a:ext cx="175673" cy="201346"/>
            </a:xfrm>
            <a:custGeom>
              <a:avLst/>
              <a:gdLst/>
              <a:ahLst/>
              <a:cxnLst/>
              <a:rect l="l" t="t" r="r" b="b"/>
              <a:pathLst>
                <a:path w="5351" h="6133" extrusionOk="0">
                  <a:moveTo>
                    <a:pt x="3173" y="888"/>
                  </a:moveTo>
                  <a:cubicBezTo>
                    <a:pt x="3495" y="888"/>
                    <a:pt x="3764" y="995"/>
                    <a:pt x="4006" y="1210"/>
                  </a:cubicBezTo>
                  <a:cubicBezTo>
                    <a:pt x="4302" y="1506"/>
                    <a:pt x="4463" y="1963"/>
                    <a:pt x="4463" y="2501"/>
                  </a:cubicBezTo>
                  <a:cubicBezTo>
                    <a:pt x="4463" y="3065"/>
                    <a:pt x="4248" y="3738"/>
                    <a:pt x="3845" y="4275"/>
                  </a:cubicBezTo>
                  <a:cubicBezTo>
                    <a:pt x="3361" y="4921"/>
                    <a:pt x="2716" y="5243"/>
                    <a:pt x="2205" y="5243"/>
                  </a:cubicBezTo>
                  <a:cubicBezTo>
                    <a:pt x="1882" y="5243"/>
                    <a:pt x="1613" y="5136"/>
                    <a:pt x="1371" y="4921"/>
                  </a:cubicBezTo>
                  <a:cubicBezTo>
                    <a:pt x="1075" y="4625"/>
                    <a:pt x="914" y="4168"/>
                    <a:pt x="914" y="3630"/>
                  </a:cubicBezTo>
                  <a:cubicBezTo>
                    <a:pt x="914" y="3065"/>
                    <a:pt x="1102" y="2393"/>
                    <a:pt x="1506" y="1856"/>
                  </a:cubicBezTo>
                  <a:cubicBezTo>
                    <a:pt x="2016" y="1210"/>
                    <a:pt x="2662" y="888"/>
                    <a:pt x="3173" y="888"/>
                  </a:cubicBezTo>
                  <a:close/>
                  <a:moveTo>
                    <a:pt x="3173" y="0"/>
                  </a:moveTo>
                  <a:cubicBezTo>
                    <a:pt x="2312" y="0"/>
                    <a:pt x="1425" y="484"/>
                    <a:pt x="807" y="1318"/>
                  </a:cubicBezTo>
                  <a:cubicBezTo>
                    <a:pt x="269" y="2017"/>
                    <a:pt x="0" y="2850"/>
                    <a:pt x="0" y="3630"/>
                  </a:cubicBezTo>
                  <a:cubicBezTo>
                    <a:pt x="0" y="4356"/>
                    <a:pt x="242" y="5055"/>
                    <a:pt x="753" y="5566"/>
                  </a:cubicBezTo>
                  <a:cubicBezTo>
                    <a:pt x="1133" y="5921"/>
                    <a:pt x="1610" y="6133"/>
                    <a:pt x="2114" y="6133"/>
                  </a:cubicBezTo>
                  <a:cubicBezTo>
                    <a:pt x="2144" y="6133"/>
                    <a:pt x="2175" y="6132"/>
                    <a:pt x="2205" y="6130"/>
                  </a:cubicBezTo>
                  <a:cubicBezTo>
                    <a:pt x="3065" y="6130"/>
                    <a:pt x="3952" y="5647"/>
                    <a:pt x="4571" y="4813"/>
                  </a:cubicBezTo>
                  <a:cubicBezTo>
                    <a:pt x="5081" y="4114"/>
                    <a:pt x="5350" y="3281"/>
                    <a:pt x="5350" y="2501"/>
                  </a:cubicBezTo>
                  <a:cubicBezTo>
                    <a:pt x="5350" y="1775"/>
                    <a:pt x="5135" y="1076"/>
                    <a:pt x="4624" y="565"/>
                  </a:cubicBezTo>
                  <a:cubicBezTo>
                    <a:pt x="4221" y="189"/>
                    <a:pt x="3683" y="0"/>
                    <a:pt x="3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7840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83" name="Google Shape;83;p7"/>
          <p:cNvGrpSpPr/>
          <p:nvPr/>
        </p:nvGrpSpPr>
        <p:grpSpPr>
          <a:xfrm>
            <a:off x="362100" y="329700"/>
            <a:ext cx="10438121" cy="4738150"/>
            <a:chOff x="362100" y="329700"/>
            <a:chExt cx="10438121" cy="4738150"/>
          </a:xfrm>
        </p:grpSpPr>
        <p:sp>
          <p:nvSpPr>
            <p:cNvPr id="84" name="Google Shape;84;p7"/>
            <p:cNvSpPr/>
            <p:nvPr/>
          </p:nvSpPr>
          <p:spPr>
            <a:xfrm>
              <a:off x="362100" y="329700"/>
              <a:ext cx="8419800" cy="4484100"/>
            </a:xfrm>
            <a:prstGeom prst="rect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6837197" y="4525914"/>
              <a:ext cx="3963023" cy="541936"/>
            </a:xfrm>
            <a:custGeom>
              <a:avLst/>
              <a:gdLst/>
              <a:ahLst/>
              <a:cxnLst/>
              <a:rect l="l" t="t" r="r" b="b"/>
              <a:pathLst>
                <a:path w="66926" h="9152" fill="none" extrusionOk="0">
                  <a:moveTo>
                    <a:pt x="1" y="2043"/>
                  </a:moveTo>
                  <a:cubicBezTo>
                    <a:pt x="1154" y="2043"/>
                    <a:pt x="1154" y="6891"/>
                    <a:pt x="2308" y="6891"/>
                  </a:cubicBezTo>
                  <a:cubicBezTo>
                    <a:pt x="3461" y="6891"/>
                    <a:pt x="3461" y="2043"/>
                    <a:pt x="4615" y="2043"/>
                  </a:cubicBezTo>
                  <a:cubicBezTo>
                    <a:pt x="5769" y="2043"/>
                    <a:pt x="5769" y="9151"/>
                    <a:pt x="6922" y="9151"/>
                  </a:cubicBezTo>
                  <a:cubicBezTo>
                    <a:pt x="8076" y="9151"/>
                    <a:pt x="8076" y="3571"/>
                    <a:pt x="9229" y="3571"/>
                  </a:cubicBezTo>
                  <a:cubicBezTo>
                    <a:pt x="10383" y="3571"/>
                    <a:pt x="10383" y="6891"/>
                    <a:pt x="11537" y="6891"/>
                  </a:cubicBezTo>
                  <a:cubicBezTo>
                    <a:pt x="12690" y="6891"/>
                    <a:pt x="12690" y="2043"/>
                    <a:pt x="13844" y="2043"/>
                  </a:cubicBezTo>
                  <a:cubicBezTo>
                    <a:pt x="14997" y="2043"/>
                    <a:pt x="14997" y="5987"/>
                    <a:pt x="16151" y="5987"/>
                  </a:cubicBezTo>
                  <a:cubicBezTo>
                    <a:pt x="17305" y="5987"/>
                    <a:pt x="17305" y="1076"/>
                    <a:pt x="18458" y="1076"/>
                  </a:cubicBezTo>
                  <a:cubicBezTo>
                    <a:pt x="19612" y="1076"/>
                    <a:pt x="19612" y="8388"/>
                    <a:pt x="20765" y="8388"/>
                  </a:cubicBezTo>
                  <a:cubicBezTo>
                    <a:pt x="21919" y="8388"/>
                    <a:pt x="21919" y="3352"/>
                    <a:pt x="23073" y="3352"/>
                  </a:cubicBezTo>
                  <a:cubicBezTo>
                    <a:pt x="24226" y="3352"/>
                    <a:pt x="24226" y="6891"/>
                    <a:pt x="25380" y="6891"/>
                  </a:cubicBezTo>
                  <a:cubicBezTo>
                    <a:pt x="26533" y="6891"/>
                    <a:pt x="26533" y="1"/>
                    <a:pt x="27687" y="1"/>
                  </a:cubicBezTo>
                  <a:cubicBezTo>
                    <a:pt x="28841" y="1"/>
                    <a:pt x="28841" y="7764"/>
                    <a:pt x="29994" y="7764"/>
                  </a:cubicBezTo>
                  <a:cubicBezTo>
                    <a:pt x="31148" y="7764"/>
                    <a:pt x="31148" y="2043"/>
                    <a:pt x="32301" y="2043"/>
                  </a:cubicBezTo>
                  <a:cubicBezTo>
                    <a:pt x="33455" y="2043"/>
                    <a:pt x="33455" y="6891"/>
                    <a:pt x="34609" y="6891"/>
                  </a:cubicBezTo>
                  <a:cubicBezTo>
                    <a:pt x="35762" y="6891"/>
                    <a:pt x="35762" y="1076"/>
                    <a:pt x="36916" y="1076"/>
                  </a:cubicBezTo>
                  <a:cubicBezTo>
                    <a:pt x="38069" y="1076"/>
                    <a:pt x="38069" y="5488"/>
                    <a:pt x="39223" y="5488"/>
                  </a:cubicBezTo>
                  <a:cubicBezTo>
                    <a:pt x="40377" y="5488"/>
                    <a:pt x="40377" y="2853"/>
                    <a:pt x="41530" y="2853"/>
                  </a:cubicBezTo>
                  <a:cubicBezTo>
                    <a:pt x="42684" y="2853"/>
                    <a:pt x="42684" y="6891"/>
                    <a:pt x="43837" y="6891"/>
                  </a:cubicBezTo>
                  <a:cubicBezTo>
                    <a:pt x="44991" y="6891"/>
                    <a:pt x="44991" y="749"/>
                    <a:pt x="46145" y="749"/>
                  </a:cubicBezTo>
                  <a:cubicBezTo>
                    <a:pt x="47298" y="749"/>
                    <a:pt x="47298" y="6891"/>
                    <a:pt x="48452" y="6891"/>
                  </a:cubicBezTo>
                  <a:cubicBezTo>
                    <a:pt x="49605" y="6891"/>
                    <a:pt x="49605" y="4085"/>
                    <a:pt x="50759" y="4085"/>
                  </a:cubicBezTo>
                  <a:cubicBezTo>
                    <a:pt x="51913" y="4085"/>
                    <a:pt x="51913" y="8746"/>
                    <a:pt x="53066" y="8746"/>
                  </a:cubicBezTo>
                  <a:cubicBezTo>
                    <a:pt x="54220" y="8746"/>
                    <a:pt x="54220" y="2043"/>
                    <a:pt x="55373" y="2043"/>
                  </a:cubicBezTo>
                  <a:cubicBezTo>
                    <a:pt x="56543" y="2043"/>
                    <a:pt x="56543" y="5488"/>
                    <a:pt x="57696" y="5488"/>
                  </a:cubicBezTo>
                  <a:cubicBezTo>
                    <a:pt x="58850" y="5488"/>
                    <a:pt x="58850" y="1201"/>
                    <a:pt x="60003" y="1201"/>
                  </a:cubicBezTo>
                  <a:cubicBezTo>
                    <a:pt x="61157" y="1201"/>
                    <a:pt x="61157" y="6891"/>
                    <a:pt x="62311" y="6891"/>
                  </a:cubicBezTo>
                  <a:cubicBezTo>
                    <a:pt x="63464" y="6891"/>
                    <a:pt x="63355" y="3430"/>
                    <a:pt x="64509" y="3430"/>
                  </a:cubicBezTo>
                  <a:cubicBezTo>
                    <a:pt x="65662" y="3430"/>
                    <a:pt x="65771" y="6891"/>
                    <a:pt x="66925" y="6891"/>
                  </a:cubicBezTo>
                </a:path>
              </a:pathLst>
            </a:custGeom>
            <a:noFill/>
            <a:ln w="4675" cap="flat" cmpd="sng">
              <a:solidFill>
                <a:schemeClr val="dk2"/>
              </a:solidFill>
              <a:prstDash val="solid"/>
              <a:miter lim="155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7"/>
          <p:cNvGrpSpPr/>
          <p:nvPr/>
        </p:nvGrpSpPr>
        <p:grpSpPr>
          <a:xfrm>
            <a:off x="167513" y="56750"/>
            <a:ext cx="678875" cy="678900"/>
            <a:chOff x="132525" y="4264550"/>
            <a:chExt cx="678875" cy="678900"/>
          </a:xfrm>
        </p:grpSpPr>
        <p:sp>
          <p:nvSpPr>
            <p:cNvPr id="87" name="Google Shape;87;p7"/>
            <p:cNvSpPr/>
            <p:nvPr/>
          </p:nvSpPr>
          <p:spPr>
            <a:xfrm>
              <a:off x="205775" y="4338500"/>
              <a:ext cx="531700" cy="531700"/>
            </a:xfrm>
            <a:custGeom>
              <a:avLst/>
              <a:gdLst/>
              <a:ahLst/>
              <a:cxnLst/>
              <a:rect l="l" t="t" r="r" b="b"/>
              <a:pathLst>
                <a:path w="21268" h="21268" extrusionOk="0">
                  <a:moveTo>
                    <a:pt x="10621" y="3764"/>
                  </a:moveTo>
                  <a:cubicBezTo>
                    <a:pt x="13820" y="3764"/>
                    <a:pt x="16697" y="6023"/>
                    <a:pt x="17369" y="9276"/>
                  </a:cubicBezTo>
                  <a:cubicBezTo>
                    <a:pt x="17450" y="9733"/>
                    <a:pt x="17503" y="10190"/>
                    <a:pt x="17503" y="10620"/>
                  </a:cubicBezTo>
                  <a:cubicBezTo>
                    <a:pt x="17503" y="13820"/>
                    <a:pt x="15245" y="16697"/>
                    <a:pt x="11992" y="17342"/>
                  </a:cubicBezTo>
                  <a:cubicBezTo>
                    <a:pt x="11535" y="17449"/>
                    <a:pt x="11078" y="17503"/>
                    <a:pt x="10621" y="17503"/>
                  </a:cubicBezTo>
                  <a:cubicBezTo>
                    <a:pt x="7421" y="17503"/>
                    <a:pt x="4571" y="15245"/>
                    <a:pt x="3899" y="11991"/>
                  </a:cubicBezTo>
                  <a:cubicBezTo>
                    <a:pt x="3818" y="11534"/>
                    <a:pt x="3765" y="11077"/>
                    <a:pt x="3765" y="10620"/>
                  </a:cubicBezTo>
                  <a:cubicBezTo>
                    <a:pt x="3765" y="7421"/>
                    <a:pt x="6023" y="4544"/>
                    <a:pt x="9276" y="3899"/>
                  </a:cubicBezTo>
                  <a:cubicBezTo>
                    <a:pt x="9733" y="3818"/>
                    <a:pt x="10190" y="3764"/>
                    <a:pt x="10621" y="3764"/>
                  </a:cubicBezTo>
                  <a:close/>
                  <a:moveTo>
                    <a:pt x="10621" y="3415"/>
                  </a:moveTo>
                  <a:cubicBezTo>
                    <a:pt x="10164" y="3415"/>
                    <a:pt x="9680" y="3469"/>
                    <a:pt x="9196" y="3576"/>
                  </a:cubicBezTo>
                  <a:cubicBezTo>
                    <a:pt x="5781" y="4248"/>
                    <a:pt x="3442" y="7260"/>
                    <a:pt x="3442" y="10620"/>
                  </a:cubicBezTo>
                  <a:cubicBezTo>
                    <a:pt x="3442" y="11104"/>
                    <a:pt x="3469" y="11561"/>
                    <a:pt x="3576" y="12045"/>
                  </a:cubicBezTo>
                  <a:cubicBezTo>
                    <a:pt x="4249" y="15460"/>
                    <a:pt x="7260" y="17826"/>
                    <a:pt x="10621" y="17826"/>
                  </a:cubicBezTo>
                  <a:cubicBezTo>
                    <a:pt x="11105" y="17826"/>
                    <a:pt x="11588" y="17772"/>
                    <a:pt x="12046" y="17691"/>
                  </a:cubicBezTo>
                  <a:cubicBezTo>
                    <a:pt x="15460" y="16992"/>
                    <a:pt x="17826" y="13981"/>
                    <a:pt x="17826" y="10620"/>
                  </a:cubicBezTo>
                  <a:cubicBezTo>
                    <a:pt x="17826" y="10163"/>
                    <a:pt x="17772" y="9679"/>
                    <a:pt x="17692" y="9195"/>
                  </a:cubicBezTo>
                  <a:cubicBezTo>
                    <a:pt x="16993" y="5781"/>
                    <a:pt x="13981" y="3415"/>
                    <a:pt x="10621" y="3415"/>
                  </a:cubicBezTo>
                  <a:close/>
                  <a:moveTo>
                    <a:pt x="10621" y="323"/>
                  </a:moveTo>
                  <a:cubicBezTo>
                    <a:pt x="15433" y="323"/>
                    <a:pt x="19735" y="3711"/>
                    <a:pt x="20730" y="8577"/>
                  </a:cubicBezTo>
                  <a:cubicBezTo>
                    <a:pt x="20864" y="9276"/>
                    <a:pt x="20918" y="9948"/>
                    <a:pt x="20918" y="10620"/>
                  </a:cubicBezTo>
                  <a:cubicBezTo>
                    <a:pt x="20918" y="15433"/>
                    <a:pt x="17557" y="19735"/>
                    <a:pt x="12664" y="20729"/>
                  </a:cubicBezTo>
                  <a:cubicBezTo>
                    <a:pt x="11992" y="20864"/>
                    <a:pt x="11293" y="20918"/>
                    <a:pt x="10621" y="20918"/>
                  </a:cubicBezTo>
                  <a:cubicBezTo>
                    <a:pt x="5835" y="20918"/>
                    <a:pt x="1533" y="17557"/>
                    <a:pt x="538" y="12664"/>
                  </a:cubicBezTo>
                  <a:cubicBezTo>
                    <a:pt x="404" y="11991"/>
                    <a:pt x="323" y="11292"/>
                    <a:pt x="323" y="10620"/>
                  </a:cubicBezTo>
                  <a:cubicBezTo>
                    <a:pt x="323" y="5835"/>
                    <a:pt x="3711" y="1506"/>
                    <a:pt x="8577" y="538"/>
                  </a:cubicBezTo>
                  <a:cubicBezTo>
                    <a:pt x="9276" y="404"/>
                    <a:pt x="9948" y="323"/>
                    <a:pt x="10621" y="323"/>
                  </a:cubicBezTo>
                  <a:close/>
                  <a:moveTo>
                    <a:pt x="10621" y="0"/>
                  </a:moveTo>
                  <a:cubicBezTo>
                    <a:pt x="9948" y="0"/>
                    <a:pt x="9223" y="54"/>
                    <a:pt x="8523" y="189"/>
                  </a:cubicBezTo>
                  <a:cubicBezTo>
                    <a:pt x="3496" y="1210"/>
                    <a:pt x="1" y="5673"/>
                    <a:pt x="1" y="10620"/>
                  </a:cubicBezTo>
                  <a:cubicBezTo>
                    <a:pt x="1" y="11319"/>
                    <a:pt x="54" y="12018"/>
                    <a:pt x="216" y="12744"/>
                  </a:cubicBezTo>
                  <a:cubicBezTo>
                    <a:pt x="1210" y="17772"/>
                    <a:pt x="5674" y="21267"/>
                    <a:pt x="10621" y="21267"/>
                  </a:cubicBezTo>
                  <a:cubicBezTo>
                    <a:pt x="11320" y="21267"/>
                    <a:pt x="12019" y="21187"/>
                    <a:pt x="12745" y="21052"/>
                  </a:cubicBezTo>
                  <a:cubicBezTo>
                    <a:pt x="17772" y="20030"/>
                    <a:pt x="21267" y="15594"/>
                    <a:pt x="21267" y="10620"/>
                  </a:cubicBezTo>
                  <a:cubicBezTo>
                    <a:pt x="21267" y="9921"/>
                    <a:pt x="21187" y="9222"/>
                    <a:pt x="21052" y="8523"/>
                  </a:cubicBezTo>
                  <a:cubicBezTo>
                    <a:pt x="20031" y="3469"/>
                    <a:pt x="15594" y="0"/>
                    <a:pt x="106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132525" y="4264550"/>
              <a:ext cx="678875" cy="678900"/>
            </a:xfrm>
            <a:custGeom>
              <a:avLst/>
              <a:gdLst/>
              <a:ahLst/>
              <a:cxnLst/>
              <a:rect l="l" t="t" r="r" b="b"/>
              <a:pathLst>
                <a:path w="27155" h="27156" extrusionOk="0">
                  <a:moveTo>
                    <a:pt x="13527" y="4377"/>
                  </a:moveTo>
                  <a:cubicBezTo>
                    <a:pt x="13642" y="4377"/>
                    <a:pt x="13757" y="4379"/>
                    <a:pt x="13873" y="4383"/>
                  </a:cubicBezTo>
                  <a:cubicBezTo>
                    <a:pt x="18955" y="4545"/>
                    <a:pt x="22934" y="8819"/>
                    <a:pt x="22746" y="13901"/>
                  </a:cubicBezTo>
                  <a:cubicBezTo>
                    <a:pt x="22587" y="18883"/>
                    <a:pt x="18476" y="22805"/>
                    <a:pt x="13526" y="22805"/>
                  </a:cubicBezTo>
                  <a:cubicBezTo>
                    <a:pt x="13427" y="22805"/>
                    <a:pt x="13328" y="22803"/>
                    <a:pt x="13228" y="22800"/>
                  </a:cubicBezTo>
                  <a:cubicBezTo>
                    <a:pt x="8146" y="22612"/>
                    <a:pt x="4167" y="18337"/>
                    <a:pt x="4356" y="13256"/>
                  </a:cubicBezTo>
                  <a:cubicBezTo>
                    <a:pt x="4513" y="8290"/>
                    <a:pt x="8599" y="4377"/>
                    <a:pt x="13527" y="4377"/>
                  </a:cubicBezTo>
                  <a:close/>
                  <a:moveTo>
                    <a:pt x="11776" y="1"/>
                  </a:moveTo>
                  <a:lnTo>
                    <a:pt x="11776" y="1"/>
                  </a:lnTo>
                  <a:cubicBezTo>
                    <a:pt x="10862" y="135"/>
                    <a:pt x="9975" y="323"/>
                    <a:pt x="9114" y="619"/>
                  </a:cubicBezTo>
                  <a:cubicBezTo>
                    <a:pt x="9195" y="727"/>
                    <a:pt x="9249" y="834"/>
                    <a:pt x="9329" y="942"/>
                  </a:cubicBezTo>
                  <a:cubicBezTo>
                    <a:pt x="9894" y="2044"/>
                    <a:pt x="9491" y="3415"/>
                    <a:pt x="8388" y="4007"/>
                  </a:cubicBezTo>
                  <a:cubicBezTo>
                    <a:pt x="8053" y="4179"/>
                    <a:pt x="7692" y="4261"/>
                    <a:pt x="7336" y="4261"/>
                  </a:cubicBezTo>
                  <a:cubicBezTo>
                    <a:pt x="6523" y="4261"/>
                    <a:pt x="5735" y="3832"/>
                    <a:pt x="5323" y="3066"/>
                  </a:cubicBezTo>
                  <a:cubicBezTo>
                    <a:pt x="5270" y="2958"/>
                    <a:pt x="5243" y="2851"/>
                    <a:pt x="5189" y="2743"/>
                  </a:cubicBezTo>
                  <a:cubicBezTo>
                    <a:pt x="4463" y="3281"/>
                    <a:pt x="3818" y="3926"/>
                    <a:pt x="3226" y="4598"/>
                  </a:cubicBezTo>
                  <a:cubicBezTo>
                    <a:pt x="3334" y="4652"/>
                    <a:pt x="3441" y="4706"/>
                    <a:pt x="3522" y="4760"/>
                  </a:cubicBezTo>
                  <a:cubicBezTo>
                    <a:pt x="4598" y="5432"/>
                    <a:pt x="4920" y="6803"/>
                    <a:pt x="4248" y="7878"/>
                  </a:cubicBezTo>
                  <a:cubicBezTo>
                    <a:pt x="3810" y="8562"/>
                    <a:pt x="3064" y="8937"/>
                    <a:pt x="2307" y="8937"/>
                  </a:cubicBezTo>
                  <a:cubicBezTo>
                    <a:pt x="1903" y="8937"/>
                    <a:pt x="1495" y="8829"/>
                    <a:pt x="1129" y="8604"/>
                  </a:cubicBezTo>
                  <a:cubicBezTo>
                    <a:pt x="1049" y="8524"/>
                    <a:pt x="968" y="8470"/>
                    <a:pt x="887" y="8389"/>
                  </a:cubicBezTo>
                  <a:cubicBezTo>
                    <a:pt x="538" y="9223"/>
                    <a:pt x="269" y="10083"/>
                    <a:pt x="108" y="10997"/>
                  </a:cubicBezTo>
                  <a:cubicBezTo>
                    <a:pt x="215" y="10970"/>
                    <a:pt x="323" y="10970"/>
                    <a:pt x="430" y="10970"/>
                  </a:cubicBezTo>
                  <a:cubicBezTo>
                    <a:pt x="1667" y="10997"/>
                    <a:pt x="2662" y="12046"/>
                    <a:pt x="2608" y="13309"/>
                  </a:cubicBezTo>
                  <a:cubicBezTo>
                    <a:pt x="2555" y="14529"/>
                    <a:pt x="1534" y="15488"/>
                    <a:pt x="319" y="15488"/>
                  </a:cubicBezTo>
                  <a:cubicBezTo>
                    <a:pt x="302" y="15488"/>
                    <a:pt x="286" y="15488"/>
                    <a:pt x="269" y="15487"/>
                  </a:cubicBezTo>
                  <a:cubicBezTo>
                    <a:pt x="161" y="15487"/>
                    <a:pt x="81" y="15460"/>
                    <a:pt x="0" y="15433"/>
                  </a:cubicBezTo>
                  <a:lnTo>
                    <a:pt x="0" y="15433"/>
                  </a:lnTo>
                  <a:cubicBezTo>
                    <a:pt x="108" y="16348"/>
                    <a:pt x="323" y="17208"/>
                    <a:pt x="618" y="18041"/>
                  </a:cubicBezTo>
                  <a:cubicBezTo>
                    <a:pt x="699" y="17988"/>
                    <a:pt x="753" y="17934"/>
                    <a:pt x="833" y="17880"/>
                  </a:cubicBezTo>
                  <a:cubicBezTo>
                    <a:pt x="1178" y="17699"/>
                    <a:pt x="1543" y="17614"/>
                    <a:pt x="1901" y="17614"/>
                  </a:cubicBezTo>
                  <a:cubicBezTo>
                    <a:pt x="2714" y="17614"/>
                    <a:pt x="3488" y="18055"/>
                    <a:pt x="3899" y="18821"/>
                  </a:cubicBezTo>
                  <a:cubicBezTo>
                    <a:pt x="4490" y="19923"/>
                    <a:pt x="4060" y="21295"/>
                    <a:pt x="2957" y="21886"/>
                  </a:cubicBezTo>
                  <a:cubicBezTo>
                    <a:pt x="2904" y="21913"/>
                    <a:pt x="2823" y="21940"/>
                    <a:pt x="2742" y="21967"/>
                  </a:cubicBezTo>
                  <a:cubicBezTo>
                    <a:pt x="3280" y="22666"/>
                    <a:pt x="3899" y="23311"/>
                    <a:pt x="4544" y="23903"/>
                  </a:cubicBezTo>
                  <a:cubicBezTo>
                    <a:pt x="4598" y="23822"/>
                    <a:pt x="4624" y="23741"/>
                    <a:pt x="4678" y="23661"/>
                  </a:cubicBezTo>
                  <a:cubicBezTo>
                    <a:pt x="5094" y="22984"/>
                    <a:pt x="5824" y="22610"/>
                    <a:pt x="6578" y="22610"/>
                  </a:cubicBezTo>
                  <a:cubicBezTo>
                    <a:pt x="6993" y="22610"/>
                    <a:pt x="7415" y="22723"/>
                    <a:pt x="7797" y="22962"/>
                  </a:cubicBezTo>
                  <a:cubicBezTo>
                    <a:pt x="8846" y="23607"/>
                    <a:pt x="9168" y="25005"/>
                    <a:pt x="8496" y="26080"/>
                  </a:cubicBezTo>
                  <a:cubicBezTo>
                    <a:pt x="8469" y="26134"/>
                    <a:pt x="8415" y="26188"/>
                    <a:pt x="8362" y="26269"/>
                  </a:cubicBezTo>
                  <a:cubicBezTo>
                    <a:pt x="9168" y="26591"/>
                    <a:pt x="10002" y="26833"/>
                    <a:pt x="10889" y="27021"/>
                  </a:cubicBezTo>
                  <a:cubicBezTo>
                    <a:pt x="10889" y="26941"/>
                    <a:pt x="10862" y="26860"/>
                    <a:pt x="10862" y="26779"/>
                  </a:cubicBezTo>
                  <a:cubicBezTo>
                    <a:pt x="10914" y="25549"/>
                    <a:pt x="11909" y="24599"/>
                    <a:pt x="13103" y="24599"/>
                  </a:cubicBezTo>
                  <a:cubicBezTo>
                    <a:pt x="13135" y="24599"/>
                    <a:pt x="13168" y="24600"/>
                    <a:pt x="13201" y="24602"/>
                  </a:cubicBezTo>
                  <a:cubicBezTo>
                    <a:pt x="14465" y="24628"/>
                    <a:pt x="15433" y="25677"/>
                    <a:pt x="15379" y="26941"/>
                  </a:cubicBezTo>
                  <a:cubicBezTo>
                    <a:pt x="15379" y="27021"/>
                    <a:pt x="15379" y="27075"/>
                    <a:pt x="15352" y="27156"/>
                  </a:cubicBezTo>
                  <a:cubicBezTo>
                    <a:pt x="16239" y="27048"/>
                    <a:pt x="17100" y="26833"/>
                    <a:pt x="17933" y="26564"/>
                  </a:cubicBezTo>
                  <a:cubicBezTo>
                    <a:pt x="17879" y="26484"/>
                    <a:pt x="17825" y="26430"/>
                    <a:pt x="17799" y="26349"/>
                  </a:cubicBezTo>
                  <a:cubicBezTo>
                    <a:pt x="17207" y="25247"/>
                    <a:pt x="17637" y="23876"/>
                    <a:pt x="18740" y="23311"/>
                  </a:cubicBezTo>
                  <a:cubicBezTo>
                    <a:pt x="19083" y="23127"/>
                    <a:pt x="19453" y="23039"/>
                    <a:pt x="19816" y="23039"/>
                  </a:cubicBezTo>
                  <a:cubicBezTo>
                    <a:pt x="20618" y="23039"/>
                    <a:pt x="21389" y="23466"/>
                    <a:pt x="21778" y="24225"/>
                  </a:cubicBezTo>
                  <a:cubicBezTo>
                    <a:pt x="21831" y="24306"/>
                    <a:pt x="21858" y="24386"/>
                    <a:pt x="21885" y="24467"/>
                  </a:cubicBezTo>
                  <a:cubicBezTo>
                    <a:pt x="22584" y="23929"/>
                    <a:pt x="23230" y="23311"/>
                    <a:pt x="23821" y="22639"/>
                  </a:cubicBezTo>
                  <a:cubicBezTo>
                    <a:pt x="23740" y="22612"/>
                    <a:pt x="23660" y="22585"/>
                    <a:pt x="23579" y="22531"/>
                  </a:cubicBezTo>
                  <a:cubicBezTo>
                    <a:pt x="22530" y="21859"/>
                    <a:pt x="22208" y="20488"/>
                    <a:pt x="22853" y="19413"/>
                  </a:cubicBezTo>
                  <a:cubicBezTo>
                    <a:pt x="23287" y="18736"/>
                    <a:pt x="24023" y="18362"/>
                    <a:pt x="24772" y="18362"/>
                  </a:cubicBezTo>
                  <a:cubicBezTo>
                    <a:pt x="25184" y="18362"/>
                    <a:pt x="25600" y="18475"/>
                    <a:pt x="25972" y="18714"/>
                  </a:cubicBezTo>
                  <a:cubicBezTo>
                    <a:pt x="26053" y="18740"/>
                    <a:pt x="26133" y="18821"/>
                    <a:pt x="26187" y="18875"/>
                  </a:cubicBezTo>
                  <a:cubicBezTo>
                    <a:pt x="26537" y="18041"/>
                    <a:pt x="26805" y="17208"/>
                    <a:pt x="26994" y="16321"/>
                  </a:cubicBezTo>
                  <a:lnTo>
                    <a:pt x="26671" y="16321"/>
                  </a:lnTo>
                  <a:cubicBezTo>
                    <a:pt x="25434" y="16294"/>
                    <a:pt x="24466" y="15245"/>
                    <a:pt x="24493" y="13982"/>
                  </a:cubicBezTo>
                  <a:cubicBezTo>
                    <a:pt x="24546" y="12762"/>
                    <a:pt x="25567" y="11803"/>
                    <a:pt x="26782" y="11803"/>
                  </a:cubicBezTo>
                  <a:cubicBezTo>
                    <a:pt x="26799" y="11803"/>
                    <a:pt x="26815" y="11803"/>
                    <a:pt x="26832" y="11804"/>
                  </a:cubicBezTo>
                  <a:cubicBezTo>
                    <a:pt x="26940" y="11804"/>
                    <a:pt x="27047" y="11831"/>
                    <a:pt x="27155" y="11858"/>
                  </a:cubicBezTo>
                  <a:cubicBezTo>
                    <a:pt x="27020" y="10943"/>
                    <a:pt x="26832" y="10056"/>
                    <a:pt x="26537" y="9223"/>
                  </a:cubicBezTo>
                  <a:cubicBezTo>
                    <a:pt x="26456" y="9277"/>
                    <a:pt x="26375" y="9357"/>
                    <a:pt x="26268" y="9411"/>
                  </a:cubicBezTo>
                  <a:cubicBezTo>
                    <a:pt x="25931" y="9592"/>
                    <a:pt x="25569" y="9677"/>
                    <a:pt x="25212" y="9677"/>
                  </a:cubicBezTo>
                  <a:cubicBezTo>
                    <a:pt x="24400" y="9677"/>
                    <a:pt x="23613" y="9236"/>
                    <a:pt x="23203" y="8470"/>
                  </a:cubicBezTo>
                  <a:cubicBezTo>
                    <a:pt x="22611" y="7368"/>
                    <a:pt x="23041" y="5996"/>
                    <a:pt x="24144" y="5405"/>
                  </a:cubicBezTo>
                  <a:cubicBezTo>
                    <a:pt x="24251" y="5351"/>
                    <a:pt x="24359" y="5324"/>
                    <a:pt x="24466" y="5297"/>
                  </a:cubicBezTo>
                  <a:cubicBezTo>
                    <a:pt x="23902" y="4571"/>
                    <a:pt x="23283" y="3899"/>
                    <a:pt x="22611" y="3308"/>
                  </a:cubicBezTo>
                  <a:cubicBezTo>
                    <a:pt x="22557" y="3415"/>
                    <a:pt x="22504" y="3523"/>
                    <a:pt x="22450" y="3630"/>
                  </a:cubicBezTo>
                  <a:cubicBezTo>
                    <a:pt x="22016" y="4307"/>
                    <a:pt x="21280" y="4681"/>
                    <a:pt x="20531" y="4681"/>
                  </a:cubicBezTo>
                  <a:cubicBezTo>
                    <a:pt x="20119" y="4681"/>
                    <a:pt x="19703" y="4568"/>
                    <a:pt x="19331" y="4329"/>
                  </a:cubicBezTo>
                  <a:cubicBezTo>
                    <a:pt x="18283" y="3684"/>
                    <a:pt x="17960" y="2286"/>
                    <a:pt x="18605" y="1211"/>
                  </a:cubicBezTo>
                  <a:cubicBezTo>
                    <a:pt x="18686" y="1130"/>
                    <a:pt x="18740" y="1023"/>
                    <a:pt x="18820" y="942"/>
                  </a:cubicBezTo>
                  <a:cubicBezTo>
                    <a:pt x="17987" y="592"/>
                    <a:pt x="17126" y="323"/>
                    <a:pt x="16212" y="135"/>
                  </a:cubicBezTo>
                  <a:lnTo>
                    <a:pt x="16212" y="135"/>
                  </a:lnTo>
                  <a:cubicBezTo>
                    <a:pt x="16239" y="270"/>
                    <a:pt x="16239" y="404"/>
                    <a:pt x="16239" y="512"/>
                  </a:cubicBezTo>
                  <a:cubicBezTo>
                    <a:pt x="16187" y="1742"/>
                    <a:pt x="15192" y="2692"/>
                    <a:pt x="13998" y="2692"/>
                  </a:cubicBezTo>
                  <a:cubicBezTo>
                    <a:pt x="13966" y="2692"/>
                    <a:pt x="13933" y="2691"/>
                    <a:pt x="13900" y="2689"/>
                  </a:cubicBezTo>
                  <a:cubicBezTo>
                    <a:pt x="12663" y="2663"/>
                    <a:pt x="11669" y="1614"/>
                    <a:pt x="11722" y="350"/>
                  </a:cubicBezTo>
                  <a:cubicBezTo>
                    <a:pt x="11722" y="243"/>
                    <a:pt x="11749" y="108"/>
                    <a:pt x="11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 txBox="1">
            <a:spLocks noGrp="1"/>
          </p:cNvSpPr>
          <p:nvPr>
            <p:ph type="title"/>
          </p:nvPr>
        </p:nvSpPr>
        <p:spPr>
          <a:xfrm>
            <a:off x="4057375" y="1647900"/>
            <a:ext cx="4373400" cy="18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1" name="Google Shape;91;p8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Google Shape;92;p8"/>
          <p:cNvSpPr/>
          <p:nvPr/>
        </p:nvSpPr>
        <p:spPr>
          <a:xfrm>
            <a:off x="171266" y="209762"/>
            <a:ext cx="541958" cy="541999"/>
          </a:xfrm>
          <a:custGeom>
            <a:avLst/>
            <a:gdLst/>
            <a:ahLst/>
            <a:cxnLst/>
            <a:rect l="l" t="t" r="r" b="b"/>
            <a:pathLst>
              <a:path w="13049" h="13050" fill="none" extrusionOk="0">
                <a:moveTo>
                  <a:pt x="13049" y="6517"/>
                </a:moveTo>
                <a:cubicBezTo>
                  <a:pt x="13049" y="2916"/>
                  <a:pt x="10134" y="1"/>
                  <a:pt x="6532" y="1"/>
                </a:cubicBezTo>
                <a:cubicBezTo>
                  <a:pt x="2916" y="1"/>
                  <a:pt x="1" y="2916"/>
                  <a:pt x="1" y="6517"/>
                </a:cubicBezTo>
                <a:cubicBezTo>
                  <a:pt x="1" y="10134"/>
                  <a:pt x="2916" y="13049"/>
                  <a:pt x="6532" y="13049"/>
                </a:cubicBezTo>
                <a:cubicBezTo>
                  <a:pt x="10134" y="13049"/>
                  <a:pt x="13049" y="10134"/>
                  <a:pt x="13049" y="6517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55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>
            <a:spLocks noGrp="1"/>
          </p:cNvSpPr>
          <p:nvPr>
            <p:ph type="title"/>
          </p:nvPr>
        </p:nvSpPr>
        <p:spPr>
          <a:xfrm>
            <a:off x="2441875" y="1620475"/>
            <a:ext cx="4431600" cy="137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subTitle" idx="1"/>
          </p:nvPr>
        </p:nvSpPr>
        <p:spPr>
          <a:xfrm>
            <a:off x="2441875" y="2997875"/>
            <a:ext cx="44316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6" name="Google Shape;96;p9"/>
          <p:cNvGrpSpPr/>
          <p:nvPr/>
        </p:nvGrpSpPr>
        <p:grpSpPr>
          <a:xfrm>
            <a:off x="301725" y="95275"/>
            <a:ext cx="8480175" cy="4718525"/>
            <a:chOff x="301725" y="95275"/>
            <a:chExt cx="8480175" cy="4718525"/>
          </a:xfrm>
        </p:grpSpPr>
        <p:sp>
          <p:nvSpPr>
            <p:cNvPr id="97" name="Google Shape;97;p9"/>
            <p:cNvSpPr/>
            <p:nvPr/>
          </p:nvSpPr>
          <p:spPr>
            <a:xfrm>
              <a:off x="301725" y="95275"/>
              <a:ext cx="4088007" cy="559027"/>
            </a:xfrm>
            <a:custGeom>
              <a:avLst/>
              <a:gdLst/>
              <a:ahLst/>
              <a:cxnLst/>
              <a:rect l="l" t="t" r="r" b="b"/>
              <a:pathLst>
                <a:path w="66926" h="9152" fill="none" extrusionOk="0">
                  <a:moveTo>
                    <a:pt x="1" y="2043"/>
                  </a:moveTo>
                  <a:cubicBezTo>
                    <a:pt x="1154" y="2043"/>
                    <a:pt x="1154" y="6891"/>
                    <a:pt x="2308" y="6891"/>
                  </a:cubicBezTo>
                  <a:cubicBezTo>
                    <a:pt x="3461" y="6891"/>
                    <a:pt x="3461" y="2043"/>
                    <a:pt x="4615" y="2043"/>
                  </a:cubicBezTo>
                  <a:cubicBezTo>
                    <a:pt x="5769" y="2043"/>
                    <a:pt x="5769" y="9151"/>
                    <a:pt x="6922" y="9151"/>
                  </a:cubicBezTo>
                  <a:cubicBezTo>
                    <a:pt x="8076" y="9151"/>
                    <a:pt x="8076" y="3571"/>
                    <a:pt x="9229" y="3571"/>
                  </a:cubicBezTo>
                  <a:cubicBezTo>
                    <a:pt x="10383" y="3571"/>
                    <a:pt x="10383" y="6891"/>
                    <a:pt x="11537" y="6891"/>
                  </a:cubicBezTo>
                  <a:cubicBezTo>
                    <a:pt x="12690" y="6891"/>
                    <a:pt x="12690" y="2043"/>
                    <a:pt x="13844" y="2043"/>
                  </a:cubicBezTo>
                  <a:cubicBezTo>
                    <a:pt x="14997" y="2043"/>
                    <a:pt x="14997" y="5987"/>
                    <a:pt x="16151" y="5987"/>
                  </a:cubicBezTo>
                  <a:cubicBezTo>
                    <a:pt x="17305" y="5987"/>
                    <a:pt x="17305" y="1076"/>
                    <a:pt x="18458" y="1076"/>
                  </a:cubicBezTo>
                  <a:cubicBezTo>
                    <a:pt x="19612" y="1076"/>
                    <a:pt x="19612" y="8388"/>
                    <a:pt x="20765" y="8388"/>
                  </a:cubicBezTo>
                  <a:cubicBezTo>
                    <a:pt x="21919" y="8388"/>
                    <a:pt x="21919" y="3352"/>
                    <a:pt x="23073" y="3352"/>
                  </a:cubicBezTo>
                  <a:cubicBezTo>
                    <a:pt x="24226" y="3352"/>
                    <a:pt x="24226" y="6891"/>
                    <a:pt x="25380" y="6891"/>
                  </a:cubicBezTo>
                  <a:cubicBezTo>
                    <a:pt x="26533" y="6891"/>
                    <a:pt x="26533" y="1"/>
                    <a:pt x="27687" y="1"/>
                  </a:cubicBezTo>
                  <a:cubicBezTo>
                    <a:pt x="28841" y="1"/>
                    <a:pt x="28841" y="7764"/>
                    <a:pt x="29994" y="7764"/>
                  </a:cubicBezTo>
                  <a:cubicBezTo>
                    <a:pt x="31148" y="7764"/>
                    <a:pt x="31148" y="2043"/>
                    <a:pt x="32301" y="2043"/>
                  </a:cubicBezTo>
                  <a:cubicBezTo>
                    <a:pt x="33455" y="2043"/>
                    <a:pt x="33455" y="6891"/>
                    <a:pt x="34609" y="6891"/>
                  </a:cubicBezTo>
                  <a:cubicBezTo>
                    <a:pt x="35762" y="6891"/>
                    <a:pt x="35762" y="1076"/>
                    <a:pt x="36916" y="1076"/>
                  </a:cubicBezTo>
                  <a:cubicBezTo>
                    <a:pt x="38069" y="1076"/>
                    <a:pt x="38069" y="5488"/>
                    <a:pt x="39223" y="5488"/>
                  </a:cubicBezTo>
                  <a:cubicBezTo>
                    <a:pt x="40377" y="5488"/>
                    <a:pt x="40377" y="2853"/>
                    <a:pt x="41530" y="2853"/>
                  </a:cubicBezTo>
                  <a:cubicBezTo>
                    <a:pt x="42684" y="2853"/>
                    <a:pt x="42684" y="6891"/>
                    <a:pt x="43837" y="6891"/>
                  </a:cubicBezTo>
                  <a:cubicBezTo>
                    <a:pt x="44991" y="6891"/>
                    <a:pt x="44991" y="749"/>
                    <a:pt x="46145" y="749"/>
                  </a:cubicBezTo>
                  <a:cubicBezTo>
                    <a:pt x="47298" y="749"/>
                    <a:pt x="47298" y="6891"/>
                    <a:pt x="48452" y="6891"/>
                  </a:cubicBezTo>
                  <a:cubicBezTo>
                    <a:pt x="49605" y="6891"/>
                    <a:pt x="49605" y="4085"/>
                    <a:pt x="50759" y="4085"/>
                  </a:cubicBezTo>
                  <a:cubicBezTo>
                    <a:pt x="51913" y="4085"/>
                    <a:pt x="51913" y="8746"/>
                    <a:pt x="53066" y="8746"/>
                  </a:cubicBezTo>
                  <a:cubicBezTo>
                    <a:pt x="54220" y="8746"/>
                    <a:pt x="54220" y="2043"/>
                    <a:pt x="55373" y="2043"/>
                  </a:cubicBezTo>
                  <a:cubicBezTo>
                    <a:pt x="56543" y="2043"/>
                    <a:pt x="56543" y="5488"/>
                    <a:pt x="57696" y="5488"/>
                  </a:cubicBezTo>
                  <a:cubicBezTo>
                    <a:pt x="58850" y="5488"/>
                    <a:pt x="58850" y="1201"/>
                    <a:pt x="60003" y="1201"/>
                  </a:cubicBezTo>
                  <a:cubicBezTo>
                    <a:pt x="61157" y="1201"/>
                    <a:pt x="61157" y="6891"/>
                    <a:pt x="62311" y="6891"/>
                  </a:cubicBezTo>
                  <a:cubicBezTo>
                    <a:pt x="63464" y="6891"/>
                    <a:pt x="63355" y="3430"/>
                    <a:pt x="64509" y="3430"/>
                  </a:cubicBezTo>
                  <a:cubicBezTo>
                    <a:pt x="65662" y="3430"/>
                    <a:pt x="65771" y="6891"/>
                    <a:pt x="66925" y="6891"/>
                  </a:cubicBezTo>
                </a:path>
              </a:pathLst>
            </a:custGeom>
            <a:noFill/>
            <a:ln w="4675" cap="flat" cmpd="sng">
              <a:solidFill>
                <a:schemeClr val="accent4"/>
              </a:solidFill>
              <a:prstDash val="solid"/>
              <a:miter lim="155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362100" y="329700"/>
              <a:ext cx="8419800" cy="4484100"/>
            </a:xfrm>
            <a:prstGeom prst="rect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99" name="Google Shape;99;p9"/>
          <p:cNvSpPr/>
          <p:nvPr/>
        </p:nvSpPr>
        <p:spPr>
          <a:xfrm>
            <a:off x="8258600" y="4239775"/>
            <a:ext cx="672039" cy="671107"/>
          </a:xfrm>
          <a:custGeom>
            <a:avLst/>
            <a:gdLst/>
            <a:ahLst/>
            <a:cxnLst/>
            <a:rect l="l" t="t" r="r" b="b"/>
            <a:pathLst>
              <a:path w="15864" h="15842" fill="none" extrusionOk="0">
                <a:moveTo>
                  <a:pt x="8674" y="5182"/>
                </a:moveTo>
                <a:cubicBezTo>
                  <a:pt x="7144" y="4840"/>
                  <a:pt x="5638" y="5799"/>
                  <a:pt x="5295" y="7328"/>
                </a:cubicBezTo>
                <a:cubicBezTo>
                  <a:pt x="4953" y="8857"/>
                  <a:pt x="5912" y="10364"/>
                  <a:pt x="7441" y="10706"/>
                </a:cubicBezTo>
                <a:cubicBezTo>
                  <a:pt x="8948" y="11048"/>
                  <a:pt x="10454" y="10090"/>
                  <a:pt x="10796" y="8560"/>
                </a:cubicBezTo>
                <a:cubicBezTo>
                  <a:pt x="11139" y="7031"/>
                  <a:pt x="10180" y="5525"/>
                  <a:pt x="8674" y="5182"/>
                </a:cubicBezTo>
                <a:close/>
                <a:moveTo>
                  <a:pt x="10933" y="2169"/>
                </a:moveTo>
                <a:cubicBezTo>
                  <a:pt x="11458" y="2420"/>
                  <a:pt x="11915" y="2763"/>
                  <a:pt x="12348" y="3151"/>
                </a:cubicBezTo>
                <a:lnTo>
                  <a:pt x="13832" y="2626"/>
                </a:lnTo>
                <a:lnTo>
                  <a:pt x="15247" y="4840"/>
                </a:lnTo>
                <a:lnTo>
                  <a:pt x="14129" y="5958"/>
                </a:lnTo>
                <a:cubicBezTo>
                  <a:pt x="14289" y="6506"/>
                  <a:pt x="14403" y="7077"/>
                  <a:pt x="14426" y="7670"/>
                </a:cubicBezTo>
                <a:lnTo>
                  <a:pt x="15864" y="8332"/>
                </a:lnTo>
                <a:lnTo>
                  <a:pt x="15270" y="10911"/>
                </a:lnTo>
                <a:lnTo>
                  <a:pt x="13695" y="10911"/>
                </a:lnTo>
                <a:cubicBezTo>
                  <a:pt x="13421" y="11436"/>
                  <a:pt x="13079" y="11893"/>
                  <a:pt x="12691" y="12327"/>
                </a:cubicBezTo>
                <a:lnTo>
                  <a:pt x="13239" y="13810"/>
                </a:lnTo>
                <a:lnTo>
                  <a:pt x="11002" y="15225"/>
                </a:lnTo>
                <a:lnTo>
                  <a:pt x="9883" y="14107"/>
                </a:lnTo>
                <a:cubicBezTo>
                  <a:pt x="9336" y="14290"/>
                  <a:pt x="8765" y="14381"/>
                  <a:pt x="8194" y="14404"/>
                </a:cubicBezTo>
                <a:lnTo>
                  <a:pt x="7510" y="15842"/>
                </a:lnTo>
                <a:lnTo>
                  <a:pt x="4930" y="15271"/>
                </a:lnTo>
                <a:lnTo>
                  <a:pt x="4930" y="13673"/>
                </a:lnTo>
                <a:cubicBezTo>
                  <a:pt x="4405" y="13399"/>
                  <a:pt x="3949" y="13080"/>
                  <a:pt x="3538" y="12692"/>
                </a:cubicBezTo>
                <a:lnTo>
                  <a:pt x="2031" y="13217"/>
                </a:lnTo>
                <a:lnTo>
                  <a:pt x="616" y="10980"/>
                </a:lnTo>
                <a:lnTo>
                  <a:pt x="1735" y="9861"/>
                </a:lnTo>
                <a:cubicBezTo>
                  <a:pt x="1575" y="9314"/>
                  <a:pt x="1461" y="8743"/>
                  <a:pt x="1438" y="8172"/>
                </a:cubicBezTo>
                <a:lnTo>
                  <a:pt x="0" y="7488"/>
                </a:lnTo>
                <a:lnTo>
                  <a:pt x="593" y="4908"/>
                </a:lnTo>
                <a:lnTo>
                  <a:pt x="2168" y="4908"/>
                </a:lnTo>
                <a:cubicBezTo>
                  <a:pt x="2442" y="4406"/>
                  <a:pt x="2785" y="3927"/>
                  <a:pt x="3173" y="3516"/>
                </a:cubicBezTo>
                <a:lnTo>
                  <a:pt x="2625" y="2010"/>
                </a:lnTo>
                <a:lnTo>
                  <a:pt x="4862" y="594"/>
                </a:lnTo>
                <a:lnTo>
                  <a:pt x="5980" y="1736"/>
                </a:lnTo>
                <a:cubicBezTo>
                  <a:pt x="6528" y="1553"/>
                  <a:pt x="7099" y="1462"/>
                  <a:pt x="7669" y="1439"/>
                </a:cubicBezTo>
                <a:lnTo>
                  <a:pt x="8354" y="1"/>
                </a:lnTo>
                <a:lnTo>
                  <a:pt x="10933" y="572"/>
                </a:lnTo>
                <a:close/>
              </a:path>
            </a:pathLst>
          </a:custGeom>
          <a:noFill/>
          <a:ln w="9700" cap="flat" cmpd="sng">
            <a:solidFill>
              <a:schemeClr val="accent4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 txBox="1">
            <a:spLocks noGrp="1"/>
          </p:cNvSpPr>
          <p:nvPr>
            <p:ph type="title"/>
          </p:nvPr>
        </p:nvSpPr>
        <p:spPr>
          <a:xfrm>
            <a:off x="1226388" y="2995463"/>
            <a:ext cx="66912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subTitle" idx="1"/>
          </p:nvPr>
        </p:nvSpPr>
        <p:spPr>
          <a:xfrm>
            <a:off x="1226388" y="1132163"/>
            <a:ext cx="66912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8" name="Google Shape;228;p20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29" name="Google Shape;229;p20"/>
          <p:cNvGrpSpPr/>
          <p:nvPr/>
        </p:nvGrpSpPr>
        <p:grpSpPr>
          <a:xfrm>
            <a:off x="3782995" y="143696"/>
            <a:ext cx="1578010" cy="439829"/>
            <a:chOff x="7199675" y="4604000"/>
            <a:chExt cx="1944320" cy="541928"/>
          </a:xfrm>
        </p:grpSpPr>
        <p:sp>
          <p:nvSpPr>
            <p:cNvPr id="230" name="Google Shape;230;p20"/>
            <p:cNvSpPr/>
            <p:nvPr/>
          </p:nvSpPr>
          <p:spPr>
            <a:xfrm>
              <a:off x="8590194" y="4604000"/>
              <a:ext cx="553801" cy="541928"/>
            </a:xfrm>
            <a:custGeom>
              <a:avLst/>
              <a:gdLst/>
              <a:ahLst/>
              <a:cxnLst/>
              <a:rect l="l" t="t" r="r" b="b"/>
              <a:pathLst>
                <a:path w="11101" h="10863" extrusionOk="0">
                  <a:moveTo>
                    <a:pt x="5492" y="2797"/>
                  </a:moveTo>
                  <a:cubicBezTo>
                    <a:pt x="5660" y="2797"/>
                    <a:pt x="5831" y="2813"/>
                    <a:pt x="6003" y="2846"/>
                  </a:cubicBezTo>
                  <a:cubicBezTo>
                    <a:pt x="6767" y="3002"/>
                    <a:pt x="7390" y="3470"/>
                    <a:pt x="7764" y="4094"/>
                  </a:cubicBezTo>
                  <a:cubicBezTo>
                    <a:pt x="8076" y="4639"/>
                    <a:pt x="8201" y="5278"/>
                    <a:pt x="8076" y="5933"/>
                  </a:cubicBezTo>
                  <a:cubicBezTo>
                    <a:pt x="7829" y="7196"/>
                    <a:pt x="6724" y="8072"/>
                    <a:pt x="5495" y="8072"/>
                  </a:cubicBezTo>
                  <a:cubicBezTo>
                    <a:pt x="5328" y="8072"/>
                    <a:pt x="5159" y="8056"/>
                    <a:pt x="4989" y="8022"/>
                  </a:cubicBezTo>
                  <a:cubicBezTo>
                    <a:pt x="3945" y="7819"/>
                    <a:pt x="3181" y="7040"/>
                    <a:pt x="2932" y="6073"/>
                  </a:cubicBezTo>
                  <a:cubicBezTo>
                    <a:pt x="2838" y="5715"/>
                    <a:pt x="2823" y="5325"/>
                    <a:pt x="2900" y="4920"/>
                  </a:cubicBezTo>
                  <a:cubicBezTo>
                    <a:pt x="3147" y="3671"/>
                    <a:pt x="4252" y="2797"/>
                    <a:pt x="5492" y="2797"/>
                  </a:cubicBezTo>
                  <a:close/>
                  <a:moveTo>
                    <a:pt x="5486" y="0"/>
                  </a:moveTo>
                  <a:cubicBezTo>
                    <a:pt x="2951" y="0"/>
                    <a:pt x="680" y="1797"/>
                    <a:pt x="172" y="4390"/>
                  </a:cubicBezTo>
                  <a:cubicBezTo>
                    <a:pt x="1" y="5216"/>
                    <a:pt x="32" y="6058"/>
                    <a:pt x="250" y="6822"/>
                  </a:cubicBezTo>
                  <a:cubicBezTo>
                    <a:pt x="765" y="8770"/>
                    <a:pt x="2339" y="10345"/>
                    <a:pt x="4444" y="10750"/>
                  </a:cubicBezTo>
                  <a:cubicBezTo>
                    <a:pt x="4740" y="10813"/>
                    <a:pt x="5021" y="10844"/>
                    <a:pt x="5301" y="10859"/>
                  </a:cubicBezTo>
                  <a:cubicBezTo>
                    <a:pt x="5366" y="10862"/>
                    <a:pt x="5430" y="10863"/>
                    <a:pt x="5494" y="10863"/>
                  </a:cubicBezTo>
                  <a:cubicBezTo>
                    <a:pt x="8035" y="10863"/>
                    <a:pt x="10303" y="9064"/>
                    <a:pt x="10820" y="6479"/>
                  </a:cubicBezTo>
                  <a:cubicBezTo>
                    <a:pt x="11100" y="5060"/>
                    <a:pt x="10804" y="3673"/>
                    <a:pt x="10087" y="2550"/>
                  </a:cubicBezTo>
                  <a:cubicBezTo>
                    <a:pt x="9323" y="1319"/>
                    <a:pt x="8060" y="399"/>
                    <a:pt x="6533" y="103"/>
                  </a:cubicBezTo>
                  <a:cubicBezTo>
                    <a:pt x="6182" y="34"/>
                    <a:pt x="5831" y="0"/>
                    <a:pt x="54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8889620" y="4609088"/>
              <a:ext cx="203840" cy="199151"/>
            </a:xfrm>
            <a:custGeom>
              <a:avLst/>
              <a:gdLst/>
              <a:ahLst/>
              <a:cxnLst/>
              <a:rect l="l" t="t" r="r" b="b"/>
              <a:pathLst>
                <a:path w="4086" h="3992" extrusionOk="0">
                  <a:moveTo>
                    <a:pt x="531" y="1"/>
                  </a:moveTo>
                  <a:lnTo>
                    <a:pt x="1" y="2744"/>
                  </a:lnTo>
                  <a:cubicBezTo>
                    <a:pt x="765" y="2900"/>
                    <a:pt x="1388" y="3368"/>
                    <a:pt x="1762" y="3992"/>
                  </a:cubicBezTo>
                  <a:lnTo>
                    <a:pt x="4085" y="2448"/>
                  </a:lnTo>
                  <a:cubicBezTo>
                    <a:pt x="3321" y="1217"/>
                    <a:pt x="2058" y="297"/>
                    <a:pt x="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8602666" y="4731213"/>
              <a:ext cx="541329" cy="414715"/>
            </a:xfrm>
            <a:custGeom>
              <a:avLst/>
              <a:gdLst/>
              <a:ahLst/>
              <a:cxnLst/>
              <a:rect l="l" t="t" r="r" b="b"/>
              <a:pathLst>
                <a:path w="10851" h="8313" extrusionOk="0">
                  <a:moveTo>
                    <a:pt x="9837" y="0"/>
                  </a:moveTo>
                  <a:lnTo>
                    <a:pt x="7514" y="1544"/>
                  </a:lnTo>
                  <a:cubicBezTo>
                    <a:pt x="7826" y="2089"/>
                    <a:pt x="7951" y="2728"/>
                    <a:pt x="7826" y="3383"/>
                  </a:cubicBezTo>
                  <a:cubicBezTo>
                    <a:pt x="7579" y="4646"/>
                    <a:pt x="6474" y="5522"/>
                    <a:pt x="5245" y="5522"/>
                  </a:cubicBezTo>
                  <a:cubicBezTo>
                    <a:pt x="5078" y="5522"/>
                    <a:pt x="4909" y="5506"/>
                    <a:pt x="4739" y="5472"/>
                  </a:cubicBezTo>
                  <a:cubicBezTo>
                    <a:pt x="3695" y="5269"/>
                    <a:pt x="2931" y="4490"/>
                    <a:pt x="2682" y="3523"/>
                  </a:cubicBezTo>
                  <a:lnTo>
                    <a:pt x="0" y="4272"/>
                  </a:lnTo>
                  <a:cubicBezTo>
                    <a:pt x="515" y="6220"/>
                    <a:pt x="2089" y="7795"/>
                    <a:pt x="4194" y="8200"/>
                  </a:cubicBezTo>
                  <a:cubicBezTo>
                    <a:pt x="4490" y="8263"/>
                    <a:pt x="4771" y="8294"/>
                    <a:pt x="5051" y="8309"/>
                  </a:cubicBezTo>
                  <a:cubicBezTo>
                    <a:pt x="5116" y="8312"/>
                    <a:pt x="5180" y="8313"/>
                    <a:pt x="5244" y="8313"/>
                  </a:cubicBezTo>
                  <a:cubicBezTo>
                    <a:pt x="7785" y="8313"/>
                    <a:pt x="10053" y="6514"/>
                    <a:pt x="10570" y="3929"/>
                  </a:cubicBezTo>
                  <a:cubicBezTo>
                    <a:pt x="10850" y="2510"/>
                    <a:pt x="10554" y="1123"/>
                    <a:pt x="98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7199675" y="4604199"/>
              <a:ext cx="547565" cy="541728"/>
            </a:xfrm>
            <a:custGeom>
              <a:avLst/>
              <a:gdLst/>
              <a:ahLst/>
              <a:cxnLst/>
              <a:rect l="l" t="t" r="r" b="b"/>
              <a:pathLst>
                <a:path w="10976" h="10859" extrusionOk="0">
                  <a:moveTo>
                    <a:pt x="5524" y="2793"/>
                  </a:moveTo>
                  <a:cubicBezTo>
                    <a:pt x="5564" y="2793"/>
                    <a:pt x="5604" y="2794"/>
                    <a:pt x="5644" y="2796"/>
                  </a:cubicBezTo>
                  <a:cubicBezTo>
                    <a:pt x="7093" y="2842"/>
                    <a:pt x="8231" y="4074"/>
                    <a:pt x="8169" y="5524"/>
                  </a:cubicBezTo>
                  <a:cubicBezTo>
                    <a:pt x="8108" y="6960"/>
                    <a:pt x="6939" y="8066"/>
                    <a:pt x="5514" y="8066"/>
                  </a:cubicBezTo>
                  <a:cubicBezTo>
                    <a:pt x="5484" y="8066"/>
                    <a:pt x="5455" y="8066"/>
                    <a:pt x="5425" y="8065"/>
                  </a:cubicBezTo>
                  <a:cubicBezTo>
                    <a:pt x="3976" y="8002"/>
                    <a:pt x="2853" y="6771"/>
                    <a:pt x="2900" y="5321"/>
                  </a:cubicBezTo>
                  <a:cubicBezTo>
                    <a:pt x="2931" y="4542"/>
                    <a:pt x="3305" y="3840"/>
                    <a:pt x="3867" y="3388"/>
                  </a:cubicBezTo>
                  <a:cubicBezTo>
                    <a:pt x="4321" y="3022"/>
                    <a:pt x="4900" y="2793"/>
                    <a:pt x="5524" y="2793"/>
                  </a:cubicBezTo>
                  <a:close/>
                  <a:moveTo>
                    <a:pt x="5519" y="0"/>
                  </a:moveTo>
                  <a:cubicBezTo>
                    <a:pt x="4173" y="0"/>
                    <a:pt x="2923" y="505"/>
                    <a:pt x="1980" y="1330"/>
                  </a:cubicBezTo>
                  <a:cubicBezTo>
                    <a:pt x="889" y="2281"/>
                    <a:pt x="172" y="3653"/>
                    <a:pt x="110" y="5212"/>
                  </a:cubicBezTo>
                  <a:cubicBezTo>
                    <a:pt x="0" y="8205"/>
                    <a:pt x="2323" y="10731"/>
                    <a:pt x="5316" y="10855"/>
                  </a:cubicBezTo>
                  <a:cubicBezTo>
                    <a:pt x="5384" y="10858"/>
                    <a:pt x="5451" y="10859"/>
                    <a:pt x="5518" y="10859"/>
                  </a:cubicBezTo>
                  <a:cubicBezTo>
                    <a:pt x="8437" y="10859"/>
                    <a:pt x="10853" y="8559"/>
                    <a:pt x="10960" y="5633"/>
                  </a:cubicBezTo>
                  <a:cubicBezTo>
                    <a:pt x="10975" y="5337"/>
                    <a:pt x="10960" y="5056"/>
                    <a:pt x="10928" y="4776"/>
                  </a:cubicBezTo>
                  <a:cubicBezTo>
                    <a:pt x="10617" y="2172"/>
                    <a:pt x="8450" y="114"/>
                    <a:pt x="5753" y="5"/>
                  </a:cubicBezTo>
                  <a:cubicBezTo>
                    <a:pt x="5674" y="2"/>
                    <a:pt x="5596" y="0"/>
                    <a:pt x="5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0"/>
            <p:cNvSpPr/>
            <p:nvPr/>
          </p:nvSpPr>
          <p:spPr>
            <a:xfrm>
              <a:off x="7205113" y="4670550"/>
              <a:ext cx="187477" cy="199151"/>
            </a:xfrm>
            <a:custGeom>
              <a:avLst/>
              <a:gdLst/>
              <a:ahLst/>
              <a:cxnLst/>
              <a:rect l="l" t="t" r="r" b="b"/>
              <a:pathLst>
                <a:path w="3758" h="3992" extrusionOk="0">
                  <a:moveTo>
                    <a:pt x="1871" y="0"/>
                  </a:moveTo>
                  <a:cubicBezTo>
                    <a:pt x="780" y="951"/>
                    <a:pt x="63" y="2323"/>
                    <a:pt x="1" y="3882"/>
                  </a:cubicBezTo>
                  <a:lnTo>
                    <a:pt x="2791" y="3991"/>
                  </a:lnTo>
                  <a:cubicBezTo>
                    <a:pt x="2822" y="3212"/>
                    <a:pt x="3196" y="2510"/>
                    <a:pt x="3758" y="2058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7298453" y="4604199"/>
              <a:ext cx="447990" cy="281016"/>
            </a:xfrm>
            <a:custGeom>
              <a:avLst/>
              <a:gdLst/>
              <a:ahLst/>
              <a:cxnLst/>
              <a:rect l="l" t="t" r="r" b="b"/>
              <a:pathLst>
                <a:path w="8980" h="5633" extrusionOk="0">
                  <a:moveTo>
                    <a:pt x="3539" y="0"/>
                  </a:moveTo>
                  <a:cubicBezTo>
                    <a:pt x="2193" y="0"/>
                    <a:pt x="943" y="505"/>
                    <a:pt x="0" y="1330"/>
                  </a:cubicBezTo>
                  <a:lnTo>
                    <a:pt x="1887" y="3388"/>
                  </a:lnTo>
                  <a:cubicBezTo>
                    <a:pt x="2341" y="3022"/>
                    <a:pt x="2920" y="2793"/>
                    <a:pt x="3544" y="2793"/>
                  </a:cubicBezTo>
                  <a:cubicBezTo>
                    <a:pt x="3584" y="2793"/>
                    <a:pt x="3624" y="2794"/>
                    <a:pt x="3664" y="2796"/>
                  </a:cubicBezTo>
                  <a:cubicBezTo>
                    <a:pt x="5113" y="2842"/>
                    <a:pt x="6251" y="4074"/>
                    <a:pt x="6189" y="5524"/>
                  </a:cubicBezTo>
                  <a:lnTo>
                    <a:pt x="8980" y="5633"/>
                  </a:lnTo>
                  <a:lnTo>
                    <a:pt x="8948" y="4776"/>
                  </a:lnTo>
                  <a:cubicBezTo>
                    <a:pt x="8637" y="2172"/>
                    <a:pt x="6470" y="114"/>
                    <a:pt x="3773" y="5"/>
                  </a:cubicBezTo>
                  <a:cubicBezTo>
                    <a:pt x="3694" y="2"/>
                    <a:pt x="3616" y="0"/>
                    <a:pt x="35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7866923" y="4604149"/>
              <a:ext cx="602791" cy="541728"/>
            </a:xfrm>
            <a:custGeom>
              <a:avLst/>
              <a:gdLst/>
              <a:ahLst/>
              <a:cxnLst/>
              <a:rect l="l" t="t" r="r" b="b"/>
              <a:pathLst>
                <a:path w="12083" h="10859" extrusionOk="0">
                  <a:moveTo>
                    <a:pt x="6085" y="2796"/>
                  </a:moveTo>
                  <a:cubicBezTo>
                    <a:pt x="6686" y="2796"/>
                    <a:pt x="7284" y="2999"/>
                    <a:pt x="7780" y="3420"/>
                  </a:cubicBezTo>
                  <a:cubicBezTo>
                    <a:pt x="8887" y="4356"/>
                    <a:pt x="9027" y="6024"/>
                    <a:pt x="8092" y="7130"/>
                  </a:cubicBezTo>
                  <a:cubicBezTo>
                    <a:pt x="7564" y="7745"/>
                    <a:pt x="6815" y="8062"/>
                    <a:pt x="6064" y="8062"/>
                  </a:cubicBezTo>
                  <a:cubicBezTo>
                    <a:pt x="5462" y="8062"/>
                    <a:pt x="4858" y="7858"/>
                    <a:pt x="4366" y="7442"/>
                  </a:cubicBezTo>
                  <a:cubicBezTo>
                    <a:pt x="3259" y="6491"/>
                    <a:pt x="3119" y="4839"/>
                    <a:pt x="4070" y="3716"/>
                  </a:cubicBezTo>
                  <a:cubicBezTo>
                    <a:pt x="4569" y="3124"/>
                    <a:pt x="5301" y="2812"/>
                    <a:pt x="6018" y="2797"/>
                  </a:cubicBezTo>
                  <a:cubicBezTo>
                    <a:pt x="6041" y="2796"/>
                    <a:pt x="6063" y="2796"/>
                    <a:pt x="6085" y="2796"/>
                  </a:cubicBezTo>
                  <a:close/>
                  <a:moveTo>
                    <a:pt x="6057" y="0"/>
                  </a:moveTo>
                  <a:cubicBezTo>
                    <a:pt x="5971" y="0"/>
                    <a:pt x="5886" y="2"/>
                    <a:pt x="5800" y="6"/>
                  </a:cubicBezTo>
                  <a:cubicBezTo>
                    <a:pt x="4350" y="84"/>
                    <a:pt x="2947" y="723"/>
                    <a:pt x="1934" y="1924"/>
                  </a:cubicBezTo>
                  <a:cubicBezTo>
                    <a:pt x="1" y="4200"/>
                    <a:pt x="282" y="7629"/>
                    <a:pt x="2558" y="9562"/>
                  </a:cubicBezTo>
                  <a:cubicBezTo>
                    <a:pt x="3582" y="10433"/>
                    <a:pt x="4833" y="10859"/>
                    <a:pt x="6076" y="10859"/>
                  </a:cubicBezTo>
                  <a:cubicBezTo>
                    <a:pt x="7615" y="10859"/>
                    <a:pt x="9143" y="10206"/>
                    <a:pt x="10212" y="8939"/>
                  </a:cubicBezTo>
                  <a:cubicBezTo>
                    <a:pt x="10399" y="8705"/>
                    <a:pt x="10570" y="8471"/>
                    <a:pt x="10726" y="8237"/>
                  </a:cubicBezTo>
                  <a:cubicBezTo>
                    <a:pt x="12083" y="5992"/>
                    <a:pt x="11646" y="3031"/>
                    <a:pt x="9588" y="1285"/>
                  </a:cubicBezTo>
                  <a:cubicBezTo>
                    <a:pt x="8553" y="424"/>
                    <a:pt x="7299" y="0"/>
                    <a:pt x="60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8156271" y="4604149"/>
              <a:ext cx="313443" cy="445944"/>
            </a:xfrm>
            <a:custGeom>
              <a:avLst/>
              <a:gdLst/>
              <a:ahLst/>
              <a:cxnLst/>
              <a:rect l="l" t="t" r="r" b="b"/>
              <a:pathLst>
                <a:path w="6283" h="8939" extrusionOk="0">
                  <a:moveTo>
                    <a:pt x="264" y="0"/>
                  </a:moveTo>
                  <a:cubicBezTo>
                    <a:pt x="176" y="0"/>
                    <a:pt x="88" y="2"/>
                    <a:pt x="0" y="6"/>
                  </a:cubicBezTo>
                  <a:lnTo>
                    <a:pt x="218" y="2797"/>
                  </a:lnTo>
                  <a:cubicBezTo>
                    <a:pt x="241" y="2796"/>
                    <a:pt x="263" y="2796"/>
                    <a:pt x="285" y="2796"/>
                  </a:cubicBezTo>
                  <a:cubicBezTo>
                    <a:pt x="886" y="2796"/>
                    <a:pt x="1484" y="2999"/>
                    <a:pt x="1980" y="3420"/>
                  </a:cubicBezTo>
                  <a:cubicBezTo>
                    <a:pt x="3087" y="4356"/>
                    <a:pt x="3227" y="6024"/>
                    <a:pt x="2292" y="7130"/>
                  </a:cubicBezTo>
                  <a:lnTo>
                    <a:pt x="4412" y="8939"/>
                  </a:lnTo>
                  <a:lnTo>
                    <a:pt x="4926" y="8237"/>
                  </a:lnTo>
                  <a:cubicBezTo>
                    <a:pt x="6283" y="5992"/>
                    <a:pt x="5846" y="3031"/>
                    <a:pt x="3788" y="1285"/>
                  </a:cubicBezTo>
                  <a:cubicBezTo>
                    <a:pt x="2755" y="411"/>
                    <a:pt x="1504" y="0"/>
                    <a:pt x="2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7866923" y="4604449"/>
              <a:ext cx="300273" cy="476775"/>
            </a:xfrm>
            <a:custGeom>
              <a:avLst/>
              <a:gdLst/>
              <a:ahLst/>
              <a:cxnLst/>
              <a:rect l="l" t="t" r="r" b="b"/>
              <a:pathLst>
                <a:path w="6019" h="9557" extrusionOk="0">
                  <a:moveTo>
                    <a:pt x="5800" y="0"/>
                  </a:moveTo>
                  <a:cubicBezTo>
                    <a:pt x="4350" y="78"/>
                    <a:pt x="2947" y="717"/>
                    <a:pt x="1934" y="1918"/>
                  </a:cubicBezTo>
                  <a:cubicBezTo>
                    <a:pt x="1" y="4194"/>
                    <a:pt x="282" y="7623"/>
                    <a:pt x="2558" y="9556"/>
                  </a:cubicBezTo>
                  <a:lnTo>
                    <a:pt x="4366" y="7436"/>
                  </a:lnTo>
                  <a:cubicBezTo>
                    <a:pt x="3259" y="6485"/>
                    <a:pt x="3119" y="4833"/>
                    <a:pt x="4070" y="3710"/>
                  </a:cubicBezTo>
                  <a:cubicBezTo>
                    <a:pt x="4569" y="3118"/>
                    <a:pt x="5286" y="2806"/>
                    <a:pt x="6018" y="2791"/>
                  </a:cubicBezTo>
                  <a:lnTo>
                    <a:pt x="58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"/>
          <p:cNvSpPr txBox="1">
            <a:spLocks noGrp="1"/>
          </p:cNvSpPr>
          <p:nvPr>
            <p:ph type="title"/>
          </p:nvPr>
        </p:nvSpPr>
        <p:spPr>
          <a:xfrm>
            <a:off x="839263" y="1363963"/>
            <a:ext cx="3519600" cy="16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1"/>
          <p:cNvSpPr txBox="1">
            <a:spLocks noGrp="1"/>
          </p:cNvSpPr>
          <p:nvPr>
            <p:ph type="subTitle" idx="1"/>
          </p:nvPr>
        </p:nvSpPr>
        <p:spPr>
          <a:xfrm>
            <a:off x="839263" y="3028038"/>
            <a:ext cx="35196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1"/>
          <p:cNvSpPr>
            <a:spLocks noGrp="1"/>
          </p:cNvSpPr>
          <p:nvPr>
            <p:ph type="pic" idx="2"/>
          </p:nvPr>
        </p:nvSpPr>
        <p:spPr>
          <a:xfrm>
            <a:off x="5115738" y="1173000"/>
            <a:ext cx="3189000" cy="31623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21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44" name="Google Shape;244;p21"/>
          <p:cNvGrpSpPr/>
          <p:nvPr/>
        </p:nvGrpSpPr>
        <p:grpSpPr>
          <a:xfrm>
            <a:off x="6351961" y="3331038"/>
            <a:ext cx="2567301" cy="2041385"/>
            <a:chOff x="5691650" y="2210863"/>
            <a:chExt cx="3343275" cy="2658400"/>
          </a:xfrm>
        </p:grpSpPr>
        <p:sp>
          <p:nvSpPr>
            <p:cNvPr id="245" name="Google Shape;245;p21"/>
            <p:cNvSpPr/>
            <p:nvPr/>
          </p:nvSpPr>
          <p:spPr>
            <a:xfrm>
              <a:off x="5691650" y="2371538"/>
              <a:ext cx="3225650" cy="2497725"/>
            </a:xfrm>
            <a:custGeom>
              <a:avLst/>
              <a:gdLst/>
              <a:ahLst/>
              <a:cxnLst/>
              <a:rect l="l" t="t" r="r" b="b"/>
              <a:pathLst>
                <a:path w="129026" h="99909" extrusionOk="0">
                  <a:moveTo>
                    <a:pt x="125450" y="0"/>
                  </a:moveTo>
                  <a:lnTo>
                    <a:pt x="124213" y="67269"/>
                  </a:lnTo>
                  <a:lnTo>
                    <a:pt x="78238" y="67269"/>
                  </a:lnTo>
                  <a:lnTo>
                    <a:pt x="77754" y="96306"/>
                  </a:lnTo>
                  <a:lnTo>
                    <a:pt x="0" y="96306"/>
                  </a:lnTo>
                  <a:lnTo>
                    <a:pt x="0" y="99909"/>
                  </a:lnTo>
                  <a:lnTo>
                    <a:pt x="81276" y="99909"/>
                  </a:lnTo>
                  <a:lnTo>
                    <a:pt x="81760" y="70845"/>
                  </a:lnTo>
                  <a:lnTo>
                    <a:pt x="127735" y="70845"/>
                  </a:lnTo>
                  <a:lnTo>
                    <a:pt x="129026" y="81"/>
                  </a:lnTo>
                  <a:lnTo>
                    <a:pt x="125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8708250" y="2210863"/>
              <a:ext cx="326675" cy="177475"/>
            </a:xfrm>
            <a:custGeom>
              <a:avLst/>
              <a:gdLst/>
              <a:ahLst/>
              <a:cxnLst/>
              <a:rect l="l" t="t" r="r" b="b"/>
              <a:pathLst>
                <a:path w="13067" h="7099" extrusionOk="0">
                  <a:moveTo>
                    <a:pt x="6722" y="1"/>
                  </a:moveTo>
                  <a:lnTo>
                    <a:pt x="0" y="7099"/>
                  </a:lnTo>
                  <a:lnTo>
                    <a:pt x="13067" y="7099"/>
                  </a:lnTo>
                  <a:lnTo>
                    <a:pt x="67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5"/>
          <p:cNvSpPr txBox="1">
            <a:spLocks noGrp="1"/>
          </p:cNvSpPr>
          <p:nvPr>
            <p:ph type="subTitle" idx="1"/>
          </p:nvPr>
        </p:nvSpPr>
        <p:spPr>
          <a:xfrm>
            <a:off x="4832053" y="1822100"/>
            <a:ext cx="3254100" cy="21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2"/>
          </p:nvPr>
        </p:nvSpPr>
        <p:spPr>
          <a:xfrm>
            <a:off x="1057875" y="1822100"/>
            <a:ext cx="3254100" cy="21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5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25"/>
          <p:cNvSpPr/>
          <p:nvPr/>
        </p:nvSpPr>
        <p:spPr>
          <a:xfrm>
            <a:off x="8292525" y="4318250"/>
            <a:ext cx="394577" cy="394030"/>
          </a:xfrm>
          <a:custGeom>
            <a:avLst/>
            <a:gdLst/>
            <a:ahLst/>
            <a:cxnLst/>
            <a:rect l="l" t="t" r="r" b="b"/>
            <a:pathLst>
              <a:path w="15864" h="15842" fill="none" extrusionOk="0">
                <a:moveTo>
                  <a:pt x="8674" y="5182"/>
                </a:moveTo>
                <a:cubicBezTo>
                  <a:pt x="7144" y="4840"/>
                  <a:pt x="5638" y="5799"/>
                  <a:pt x="5295" y="7328"/>
                </a:cubicBezTo>
                <a:cubicBezTo>
                  <a:pt x="4953" y="8857"/>
                  <a:pt x="5912" y="10364"/>
                  <a:pt x="7441" y="10706"/>
                </a:cubicBezTo>
                <a:cubicBezTo>
                  <a:pt x="8948" y="11048"/>
                  <a:pt x="10454" y="10090"/>
                  <a:pt x="10796" y="8560"/>
                </a:cubicBezTo>
                <a:cubicBezTo>
                  <a:pt x="11139" y="7031"/>
                  <a:pt x="10180" y="5525"/>
                  <a:pt x="8674" y="5182"/>
                </a:cubicBezTo>
                <a:close/>
                <a:moveTo>
                  <a:pt x="10933" y="2169"/>
                </a:moveTo>
                <a:cubicBezTo>
                  <a:pt x="11458" y="2420"/>
                  <a:pt x="11915" y="2763"/>
                  <a:pt x="12348" y="3151"/>
                </a:cubicBezTo>
                <a:lnTo>
                  <a:pt x="13832" y="2626"/>
                </a:lnTo>
                <a:lnTo>
                  <a:pt x="15247" y="4840"/>
                </a:lnTo>
                <a:lnTo>
                  <a:pt x="14129" y="5958"/>
                </a:lnTo>
                <a:cubicBezTo>
                  <a:pt x="14289" y="6506"/>
                  <a:pt x="14403" y="7077"/>
                  <a:pt x="14426" y="7670"/>
                </a:cubicBezTo>
                <a:lnTo>
                  <a:pt x="15864" y="8332"/>
                </a:lnTo>
                <a:lnTo>
                  <a:pt x="15270" y="10911"/>
                </a:lnTo>
                <a:lnTo>
                  <a:pt x="13695" y="10911"/>
                </a:lnTo>
                <a:cubicBezTo>
                  <a:pt x="13421" y="11436"/>
                  <a:pt x="13079" y="11893"/>
                  <a:pt x="12691" y="12327"/>
                </a:cubicBezTo>
                <a:lnTo>
                  <a:pt x="13239" y="13810"/>
                </a:lnTo>
                <a:lnTo>
                  <a:pt x="11002" y="15225"/>
                </a:lnTo>
                <a:lnTo>
                  <a:pt x="9883" y="14107"/>
                </a:lnTo>
                <a:cubicBezTo>
                  <a:pt x="9336" y="14290"/>
                  <a:pt x="8765" y="14381"/>
                  <a:pt x="8194" y="14404"/>
                </a:cubicBezTo>
                <a:lnTo>
                  <a:pt x="7510" y="15842"/>
                </a:lnTo>
                <a:lnTo>
                  <a:pt x="4930" y="15271"/>
                </a:lnTo>
                <a:lnTo>
                  <a:pt x="4930" y="13673"/>
                </a:lnTo>
                <a:cubicBezTo>
                  <a:pt x="4405" y="13399"/>
                  <a:pt x="3949" y="13080"/>
                  <a:pt x="3538" y="12692"/>
                </a:cubicBezTo>
                <a:lnTo>
                  <a:pt x="2031" y="13217"/>
                </a:lnTo>
                <a:lnTo>
                  <a:pt x="616" y="10980"/>
                </a:lnTo>
                <a:lnTo>
                  <a:pt x="1735" y="9861"/>
                </a:lnTo>
                <a:cubicBezTo>
                  <a:pt x="1575" y="9314"/>
                  <a:pt x="1461" y="8743"/>
                  <a:pt x="1438" y="8172"/>
                </a:cubicBezTo>
                <a:lnTo>
                  <a:pt x="0" y="7488"/>
                </a:lnTo>
                <a:lnTo>
                  <a:pt x="593" y="4908"/>
                </a:lnTo>
                <a:lnTo>
                  <a:pt x="2168" y="4908"/>
                </a:lnTo>
                <a:cubicBezTo>
                  <a:pt x="2442" y="4406"/>
                  <a:pt x="2785" y="3927"/>
                  <a:pt x="3173" y="3516"/>
                </a:cubicBezTo>
                <a:lnTo>
                  <a:pt x="2625" y="2010"/>
                </a:lnTo>
                <a:lnTo>
                  <a:pt x="4862" y="594"/>
                </a:lnTo>
                <a:lnTo>
                  <a:pt x="5980" y="1736"/>
                </a:lnTo>
                <a:cubicBezTo>
                  <a:pt x="6528" y="1553"/>
                  <a:pt x="7099" y="1462"/>
                  <a:pt x="7669" y="1439"/>
                </a:cubicBezTo>
                <a:lnTo>
                  <a:pt x="8354" y="1"/>
                </a:lnTo>
                <a:lnTo>
                  <a:pt x="10933" y="572"/>
                </a:lnTo>
                <a:close/>
              </a:path>
            </a:pathLst>
          </a:custGeom>
          <a:noFill/>
          <a:ln w="9700" cap="flat" cmpd="sng">
            <a:solidFill>
              <a:schemeClr val="accent4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5"/>
          <p:cNvGrpSpPr/>
          <p:nvPr/>
        </p:nvGrpSpPr>
        <p:grpSpPr>
          <a:xfrm rot="10800000" flipH="1">
            <a:off x="-200910" y="6"/>
            <a:ext cx="821028" cy="1756001"/>
            <a:chOff x="5846900" y="1470838"/>
            <a:chExt cx="1578900" cy="3376925"/>
          </a:xfrm>
        </p:grpSpPr>
        <p:sp>
          <p:nvSpPr>
            <p:cNvPr id="279" name="Google Shape;279;p25"/>
            <p:cNvSpPr/>
            <p:nvPr/>
          </p:nvSpPr>
          <p:spPr>
            <a:xfrm>
              <a:off x="5846900" y="4584263"/>
              <a:ext cx="188225" cy="263500"/>
            </a:xfrm>
            <a:custGeom>
              <a:avLst/>
              <a:gdLst/>
              <a:ahLst/>
              <a:cxnLst/>
              <a:rect l="l" t="t" r="r" b="b"/>
              <a:pathLst>
                <a:path w="7529" h="10540" extrusionOk="0">
                  <a:moveTo>
                    <a:pt x="1" y="0"/>
                  </a:moveTo>
                  <a:lnTo>
                    <a:pt x="1" y="10540"/>
                  </a:lnTo>
                  <a:lnTo>
                    <a:pt x="7529" y="10540"/>
                  </a:lnTo>
                  <a:lnTo>
                    <a:pt x="75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7230200" y="2966388"/>
              <a:ext cx="195600" cy="1870625"/>
            </a:xfrm>
            <a:custGeom>
              <a:avLst/>
              <a:gdLst/>
              <a:ahLst/>
              <a:cxnLst/>
              <a:rect l="l" t="t" r="r" b="b"/>
              <a:pathLst>
                <a:path w="7824" h="74825" extrusionOk="0">
                  <a:moveTo>
                    <a:pt x="0" y="0"/>
                  </a:moveTo>
                  <a:lnTo>
                    <a:pt x="0" y="74824"/>
                  </a:lnTo>
                  <a:lnTo>
                    <a:pt x="7824" y="74824"/>
                  </a:lnTo>
                  <a:lnTo>
                    <a:pt x="78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6543250" y="3982013"/>
              <a:ext cx="194950" cy="855000"/>
            </a:xfrm>
            <a:custGeom>
              <a:avLst/>
              <a:gdLst/>
              <a:ahLst/>
              <a:cxnLst/>
              <a:rect l="l" t="t" r="r" b="b"/>
              <a:pathLst>
                <a:path w="7798" h="34200" extrusionOk="0">
                  <a:moveTo>
                    <a:pt x="1" y="0"/>
                  </a:moveTo>
                  <a:lnTo>
                    <a:pt x="1" y="34199"/>
                  </a:lnTo>
                  <a:lnTo>
                    <a:pt x="7798" y="34199"/>
                  </a:lnTo>
                  <a:lnTo>
                    <a:pt x="7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6212550" y="4290538"/>
              <a:ext cx="201675" cy="546475"/>
            </a:xfrm>
            <a:custGeom>
              <a:avLst/>
              <a:gdLst/>
              <a:ahLst/>
              <a:cxnLst/>
              <a:rect l="l" t="t" r="r" b="b"/>
              <a:pathLst>
                <a:path w="8067" h="21859" extrusionOk="0">
                  <a:moveTo>
                    <a:pt x="1" y="0"/>
                  </a:moveTo>
                  <a:lnTo>
                    <a:pt x="1" y="21858"/>
                  </a:lnTo>
                  <a:lnTo>
                    <a:pt x="8066" y="21858"/>
                  </a:lnTo>
                  <a:lnTo>
                    <a:pt x="80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6893450" y="1601238"/>
              <a:ext cx="198975" cy="3235775"/>
            </a:xfrm>
            <a:custGeom>
              <a:avLst/>
              <a:gdLst/>
              <a:ahLst/>
              <a:cxnLst/>
              <a:rect l="l" t="t" r="r" b="b"/>
              <a:pathLst>
                <a:path w="7959" h="129431" extrusionOk="0">
                  <a:moveTo>
                    <a:pt x="0" y="1"/>
                  </a:moveTo>
                  <a:lnTo>
                    <a:pt x="0" y="129430"/>
                  </a:lnTo>
                  <a:lnTo>
                    <a:pt x="7958" y="129430"/>
                  </a:lnTo>
                  <a:lnTo>
                    <a:pt x="79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6821525" y="1470838"/>
              <a:ext cx="354925" cy="177475"/>
            </a:xfrm>
            <a:custGeom>
              <a:avLst/>
              <a:gdLst/>
              <a:ahLst/>
              <a:cxnLst/>
              <a:rect l="l" t="t" r="r" b="b"/>
              <a:pathLst>
                <a:path w="14197" h="7099" extrusionOk="0">
                  <a:moveTo>
                    <a:pt x="7313" y="1"/>
                  </a:moveTo>
                  <a:lnTo>
                    <a:pt x="0" y="7099"/>
                  </a:lnTo>
                  <a:lnTo>
                    <a:pt x="14196" y="7099"/>
                  </a:lnTo>
                  <a:lnTo>
                    <a:pt x="73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8"/>
          <p:cNvSpPr txBox="1">
            <a:spLocks noGrp="1"/>
          </p:cNvSpPr>
          <p:nvPr>
            <p:ph type="subTitle" idx="1"/>
          </p:nvPr>
        </p:nvSpPr>
        <p:spPr>
          <a:xfrm>
            <a:off x="971550" y="1996800"/>
            <a:ext cx="2101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8"/>
          <p:cNvSpPr txBox="1">
            <a:spLocks noGrp="1"/>
          </p:cNvSpPr>
          <p:nvPr>
            <p:ph type="subTitle" idx="2"/>
          </p:nvPr>
        </p:nvSpPr>
        <p:spPr>
          <a:xfrm>
            <a:off x="3499625" y="1996800"/>
            <a:ext cx="2101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8"/>
          <p:cNvSpPr txBox="1">
            <a:spLocks noGrp="1"/>
          </p:cNvSpPr>
          <p:nvPr>
            <p:ph type="subTitle" idx="3"/>
          </p:nvPr>
        </p:nvSpPr>
        <p:spPr>
          <a:xfrm>
            <a:off x="971550" y="3816200"/>
            <a:ext cx="2101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8"/>
          <p:cNvSpPr txBox="1">
            <a:spLocks noGrp="1"/>
          </p:cNvSpPr>
          <p:nvPr>
            <p:ph type="subTitle" idx="4"/>
          </p:nvPr>
        </p:nvSpPr>
        <p:spPr>
          <a:xfrm>
            <a:off x="3499625" y="3816200"/>
            <a:ext cx="2101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8"/>
          <p:cNvSpPr txBox="1">
            <a:spLocks noGrp="1"/>
          </p:cNvSpPr>
          <p:nvPr>
            <p:ph type="subTitle" idx="5"/>
          </p:nvPr>
        </p:nvSpPr>
        <p:spPr>
          <a:xfrm>
            <a:off x="6072750" y="1996800"/>
            <a:ext cx="20997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28"/>
          <p:cNvSpPr txBox="1">
            <a:spLocks noGrp="1"/>
          </p:cNvSpPr>
          <p:nvPr>
            <p:ph type="subTitle" idx="6"/>
          </p:nvPr>
        </p:nvSpPr>
        <p:spPr>
          <a:xfrm>
            <a:off x="6072750" y="3816200"/>
            <a:ext cx="20997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8"/>
          <p:cNvSpPr txBox="1">
            <a:spLocks noGrp="1"/>
          </p:cNvSpPr>
          <p:nvPr>
            <p:ph type="subTitle" idx="7"/>
          </p:nvPr>
        </p:nvSpPr>
        <p:spPr>
          <a:xfrm>
            <a:off x="972600" y="1656550"/>
            <a:ext cx="20994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46" name="Google Shape;346;p28"/>
          <p:cNvSpPr txBox="1">
            <a:spLocks noGrp="1"/>
          </p:cNvSpPr>
          <p:nvPr>
            <p:ph type="subTitle" idx="8"/>
          </p:nvPr>
        </p:nvSpPr>
        <p:spPr>
          <a:xfrm>
            <a:off x="3500525" y="1656550"/>
            <a:ext cx="20997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47" name="Google Shape;347;p28"/>
          <p:cNvSpPr txBox="1">
            <a:spLocks noGrp="1"/>
          </p:cNvSpPr>
          <p:nvPr>
            <p:ph type="subTitle" idx="9"/>
          </p:nvPr>
        </p:nvSpPr>
        <p:spPr>
          <a:xfrm>
            <a:off x="6073650" y="1656550"/>
            <a:ext cx="2097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48" name="Google Shape;348;p28"/>
          <p:cNvSpPr txBox="1">
            <a:spLocks noGrp="1"/>
          </p:cNvSpPr>
          <p:nvPr>
            <p:ph type="subTitle" idx="13"/>
          </p:nvPr>
        </p:nvSpPr>
        <p:spPr>
          <a:xfrm>
            <a:off x="972600" y="3475975"/>
            <a:ext cx="20994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49" name="Google Shape;349;p28"/>
          <p:cNvSpPr txBox="1">
            <a:spLocks noGrp="1"/>
          </p:cNvSpPr>
          <p:nvPr>
            <p:ph type="subTitle" idx="14"/>
          </p:nvPr>
        </p:nvSpPr>
        <p:spPr>
          <a:xfrm>
            <a:off x="3500525" y="3475975"/>
            <a:ext cx="20997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50" name="Google Shape;350;p28"/>
          <p:cNvSpPr txBox="1">
            <a:spLocks noGrp="1"/>
          </p:cNvSpPr>
          <p:nvPr>
            <p:ph type="subTitle" idx="15"/>
          </p:nvPr>
        </p:nvSpPr>
        <p:spPr>
          <a:xfrm>
            <a:off x="6073650" y="3475975"/>
            <a:ext cx="2097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51" name="Google Shape;351;p28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28"/>
          <p:cNvSpPr/>
          <p:nvPr/>
        </p:nvSpPr>
        <p:spPr>
          <a:xfrm>
            <a:off x="-95950" y="193376"/>
            <a:ext cx="2581001" cy="294054"/>
          </a:xfrm>
          <a:custGeom>
            <a:avLst/>
            <a:gdLst/>
            <a:ahLst/>
            <a:cxnLst/>
            <a:rect l="l" t="t" r="r" b="b"/>
            <a:pathLst>
              <a:path w="66926" h="9152" fill="none" extrusionOk="0">
                <a:moveTo>
                  <a:pt x="1" y="2043"/>
                </a:moveTo>
                <a:cubicBezTo>
                  <a:pt x="1154" y="2043"/>
                  <a:pt x="1154" y="6891"/>
                  <a:pt x="2308" y="6891"/>
                </a:cubicBezTo>
                <a:cubicBezTo>
                  <a:pt x="3461" y="6891"/>
                  <a:pt x="3461" y="2043"/>
                  <a:pt x="4615" y="2043"/>
                </a:cubicBezTo>
                <a:cubicBezTo>
                  <a:pt x="5769" y="2043"/>
                  <a:pt x="5769" y="9151"/>
                  <a:pt x="6922" y="9151"/>
                </a:cubicBezTo>
                <a:cubicBezTo>
                  <a:pt x="8076" y="9151"/>
                  <a:pt x="8076" y="3571"/>
                  <a:pt x="9229" y="3571"/>
                </a:cubicBezTo>
                <a:cubicBezTo>
                  <a:pt x="10383" y="3571"/>
                  <a:pt x="10383" y="6891"/>
                  <a:pt x="11537" y="6891"/>
                </a:cubicBezTo>
                <a:cubicBezTo>
                  <a:pt x="12690" y="6891"/>
                  <a:pt x="12690" y="2043"/>
                  <a:pt x="13844" y="2043"/>
                </a:cubicBezTo>
                <a:cubicBezTo>
                  <a:pt x="14997" y="2043"/>
                  <a:pt x="14997" y="5987"/>
                  <a:pt x="16151" y="5987"/>
                </a:cubicBezTo>
                <a:cubicBezTo>
                  <a:pt x="17305" y="5987"/>
                  <a:pt x="17305" y="1076"/>
                  <a:pt x="18458" y="1076"/>
                </a:cubicBezTo>
                <a:cubicBezTo>
                  <a:pt x="19612" y="1076"/>
                  <a:pt x="19612" y="8388"/>
                  <a:pt x="20765" y="8388"/>
                </a:cubicBezTo>
                <a:cubicBezTo>
                  <a:pt x="21919" y="8388"/>
                  <a:pt x="21919" y="3352"/>
                  <a:pt x="23073" y="3352"/>
                </a:cubicBezTo>
                <a:cubicBezTo>
                  <a:pt x="24226" y="3352"/>
                  <a:pt x="24226" y="6891"/>
                  <a:pt x="25380" y="6891"/>
                </a:cubicBezTo>
                <a:cubicBezTo>
                  <a:pt x="26533" y="6891"/>
                  <a:pt x="26533" y="1"/>
                  <a:pt x="27687" y="1"/>
                </a:cubicBezTo>
                <a:cubicBezTo>
                  <a:pt x="28841" y="1"/>
                  <a:pt x="28841" y="7764"/>
                  <a:pt x="29994" y="7764"/>
                </a:cubicBezTo>
                <a:cubicBezTo>
                  <a:pt x="31148" y="7764"/>
                  <a:pt x="31148" y="2043"/>
                  <a:pt x="32301" y="2043"/>
                </a:cubicBezTo>
                <a:cubicBezTo>
                  <a:pt x="33455" y="2043"/>
                  <a:pt x="33455" y="6891"/>
                  <a:pt x="34609" y="6891"/>
                </a:cubicBezTo>
                <a:cubicBezTo>
                  <a:pt x="35762" y="6891"/>
                  <a:pt x="35762" y="1076"/>
                  <a:pt x="36916" y="1076"/>
                </a:cubicBezTo>
                <a:cubicBezTo>
                  <a:pt x="38069" y="1076"/>
                  <a:pt x="38069" y="5488"/>
                  <a:pt x="39223" y="5488"/>
                </a:cubicBezTo>
                <a:cubicBezTo>
                  <a:pt x="40377" y="5488"/>
                  <a:pt x="40377" y="2853"/>
                  <a:pt x="41530" y="2853"/>
                </a:cubicBezTo>
                <a:cubicBezTo>
                  <a:pt x="42684" y="2853"/>
                  <a:pt x="42684" y="6891"/>
                  <a:pt x="43837" y="6891"/>
                </a:cubicBezTo>
                <a:cubicBezTo>
                  <a:pt x="44991" y="6891"/>
                  <a:pt x="44991" y="749"/>
                  <a:pt x="46145" y="749"/>
                </a:cubicBezTo>
                <a:cubicBezTo>
                  <a:pt x="47298" y="749"/>
                  <a:pt x="47298" y="6891"/>
                  <a:pt x="48452" y="6891"/>
                </a:cubicBezTo>
                <a:cubicBezTo>
                  <a:pt x="49605" y="6891"/>
                  <a:pt x="49605" y="4085"/>
                  <a:pt x="50759" y="4085"/>
                </a:cubicBezTo>
                <a:cubicBezTo>
                  <a:pt x="51913" y="4085"/>
                  <a:pt x="51913" y="8746"/>
                  <a:pt x="53066" y="8746"/>
                </a:cubicBezTo>
                <a:cubicBezTo>
                  <a:pt x="54220" y="8746"/>
                  <a:pt x="54220" y="2043"/>
                  <a:pt x="55373" y="2043"/>
                </a:cubicBezTo>
                <a:cubicBezTo>
                  <a:pt x="56543" y="2043"/>
                  <a:pt x="56543" y="5488"/>
                  <a:pt x="57696" y="5488"/>
                </a:cubicBezTo>
                <a:cubicBezTo>
                  <a:pt x="58850" y="5488"/>
                  <a:pt x="58850" y="1201"/>
                  <a:pt x="60003" y="1201"/>
                </a:cubicBezTo>
                <a:cubicBezTo>
                  <a:pt x="61157" y="1201"/>
                  <a:pt x="61157" y="6891"/>
                  <a:pt x="62311" y="6891"/>
                </a:cubicBezTo>
                <a:cubicBezTo>
                  <a:pt x="63464" y="6891"/>
                  <a:pt x="63355" y="3430"/>
                  <a:pt x="64509" y="3430"/>
                </a:cubicBezTo>
                <a:cubicBezTo>
                  <a:pt x="65662" y="3430"/>
                  <a:pt x="65771" y="6891"/>
                  <a:pt x="66925" y="6891"/>
                </a:cubicBezTo>
              </a:path>
            </a:pathLst>
          </a:custGeom>
          <a:noFill/>
          <a:ln w="4675" cap="flat" cmpd="sng">
            <a:solidFill>
              <a:schemeClr val="accent4"/>
            </a:solidFill>
            <a:prstDash val="solid"/>
            <a:miter lim="155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8"/>
          <p:cNvSpPr/>
          <p:nvPr/>
        </p:nvSpPr>
        <p:spPr>
          <a:xfrm>
            <a:off x="6900750" y="4659951"/>
            <a:ext cx="2581001" cy="294054"/>
          </a:xfrm>
          <a:custGeom>
            <a:avLst/>
            <a:gdLst/>
            <a:ahLst/>
            <a:cxnLst/>
            <a:rect l="l" t="t" r="r" b="b"/>
            <a:pathLst>
              <a:path w="66926" h="9152" fill="none" extrusionOk="0">
                <a:moveTo>
                  <a:pt x="1" y="2043"/>
                </a:moveTo>
                <a:cubicBezTo>
                  <a:pt x="1154" y="2043"/>
                  <a:pt x="1154" y="6891"/>
                  <a:pt x="2308" y="6891"/>
                </a:cubicBezTo>
                <a:cubicBezTo>
                  <a:pt x="3461" y="6891"/>
                  <a:pt x="3461" y="2043"/>
                  <a:pt x="4615" y="2043"/>
                </a:cubicBezTo>
                <a:cubicBezTo>
                  <a:pt x="5769" y="2043"/>
                  <a:pt x="5769" y="9151"/>
                  <a:pt x="6922" y="9151"/>
                </a:cubicBezTo>
                <a:cubicBezTo>
                  <a:pt x="8076" y="9151"/>
                  <a:pt x="8076" y="3571"/>
                  <a:pt x="9229" y="3571"/>
                </a:cubicBezTo>
                <a:cubicBezTo>
                  <a:pt x="10383" y="3571"/>
                  <a:pt x="10383" y="6891"/>
                  <a:pt x="11537" y="6891"/>
                </a:cubicBezTo>
                <a:cubicBezTo>
                  <a:pt x="12690" y="6891"/>
                  <a:pt x="12690" y="2043"/>
                  <a:pt x="13844" y="2043"/>
                </a:cubicBezTo>
                <a:cubicBezTo>
                  <a:pt x="14997" y="2043"/>
                  <a:pt x="14997" y="5987"/>
                  <a:pt x="16151" y="5987"/>
                </a:cubicBezTo>
                <a:cubicBezTo>
                  <a:pt x="17305" y="5987"/>
                  <a:pt x="17305" y="1076"/>
                  <a:pt x="18458" y="1076"/>
                </a:cubicBezTo>
                <a:cubicBezTo>
                  <a:pt x="19612" y="1076"/>
                  <a:pt x="19612" y="8388"/>
                  <a:pt x="20765" y="8388"/>
                </a:cubicBezTo>
                <a:cubicBezTo>
                  <a:pt x="21919" y="8388"/>
                  <a:pt x="21919" y="3352"/>
                  <a:pt x="23073" y="3352"/>
                </a:cubicBezTo>
                <a:cubicBezTo>
                  <a:pt x="24226" y="3352"/>
                  <a:pt x="24226" y="6891"/>
                  <a:pt x="25380" y="6891"/>
                </a:cubicBezTo>
                <a:cubicBezTo>
                  <a:pt x="26533" y="6891"/>
                  <a:pt x="26533" y="1"/>
                  <a:pt x="27687" y="1"/>
                </a:cubicBezTo>
                <a:cubicBezTo>
                  <a:pt x="28841" y="1"/>
                  <a:pt x="28841" y="7764"/>
                  <a:pt x="29994" y="7764"/>
                </a:cubicBezTo>
                <a:cubicBezTo>
                  <a:pt x="31148" y="7764"/>
                  <a:pt x="31148" y="2043"/>
                  <a:pt x="32301" y="2043"/>
                </a:cubicBezTo>
                <a:cubicBezTo>
                  <a:pt x="33455" y="2043"/>
                  <a:pt x="33455" y="6891"/>
                  <a:pt x="34609" y="6891"/>
                </a:cubicBezTo>
                <a:cubicBezTo>
                  <a:pt x="35762" y="6891"/>
                  <a:pt x="35762" y="1076"/>
                  <a:pt x="36916" y="1076"/>
                </a:cubicBezTo>
                <a:cubicBezTo>
                  <a:pt x="38069" y="1076"/>
                  <a:pt x="38069" y="5488"/>
                  <a:pt x="39223" y="5488"/>
                </a:cubicBezTo>
                <a:cubicBezTo>
                  <a:pt x="40377" y="5488"/>
                  <a:pt x="40377" y="2853"/>
                  <a:pt x="41530" y="2853"/>
                </a:cubicBezTo>
                <a:cubicBezTo>
                  <a:pt x="42684" y="2853"/>
                  <a:pt x="42684" y="6891"/>
                  <a:pt x="43837" y="6891"/>
                </a:cubicBezTo>
                <a:cubicBezTo>
                  <a:pt x="44991" y="6891"/>
                  <a:pt x="44991" y="749"/>
                  <a:pt x="46145" y="749"/>
                </a:cubicBezTo>
                <a:cubicBezTo>
                  <a:pt x="47298" y="749"/>
                  <a:pt x="47298" y="6891"/>
                  <a:pt x="48452" y="6891"/>
                </a:cubicBezTo>
                <a:cubicBezTo>
                  <a:pt x="49605" y="6891"/>
                  <a:pt x="49605" y="4085"/>
                  <a:pt x="50759" y="4085"/>
                </a:cubicBezTo>
                <a:cubicBezTo>
                  <a:pt x="51913" y="4085"/>
                  <a:pt x="51913" y="8746"/>
                  <a:pt x="53066" y="8746"/>
                </a:cubicBezTo>
                <a:cubicBezTo>
                  <a:pt x="54220" y="8746"/>
                  <a:pt x="54220" y="2043"/>
                  <a:pt x="55373" y="2043"/>
                </a:cubicBezTo>
                <a:cubicBezTo>
                  <a:pt x="56543" y="2043"/>
                  <a:pt x="56543" y="5488"/>
                  <a:pt x="57696" y="5488"/>
                </a:cubicBezTo>
                <a:cubicBezTo>
                  <a:pt x="58850" y="5488"/>
                  <a:pt x="58850" y="1201"/>
                  <a:pt x="60003" y="1201"/>
                </a:cubicBezTo>
                <a:cubicBezTo>
                  <a:pt x="61157" y="1201"/>
                  <a:pt x="61157" y="6891"/>
                  <a:pt x="62311" y="6891"/>
                </a:cubicBezTo>
                <a:cubicBezTo>
                  <a:pt x="63464" y="6891"/>
                  <a:pt x="63355" y="3430"/>
                  <a:pt x="64509" y="3430"/>
                </a:cubicBezTo>
                <a:cubicBezTo>
                  <a:pt x="65662" y="3430"/>
                  <a:pt x="65771" y="6891"/>
                  <a:pt x="66925" y="6891"/>
                </a:cubicBezTo>
              </a:path>
            </a:pathLst>
          </a:custGeom>
          <a:noFill/>
          <a:ln w="4675" cap="flat" cmpd="sng">
            <a:solidFill>
              <a:schemeClr val="accent4"/>
            </a:solidFill>
            <a:prstDash val="solid"/>
            <a:miter lim="155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8"/>
          <p:cNvSpPr/>
          <p:nvPr/>
        </p:nvSpPr>
        <p:spPr>
          <a:xfrm>
            <a:off x="8459800" y="77501"/>
            <a:ext cx="573523" cy="572688"/>
          </a:xfrm>
          <a:custGeom>
            <a:avLst/>
            <a:gdLst/>
            <a:ahLst/>
            <a:cxnLst/>
            <a:rect l="l" t="t" r="r" b="b"/>
            <a:pathLst>
              <a:path w="15864" h="15842" fill="none" extrusionOk="0">
                <a:moveTo>
                  <a:pt x="8674" y="5182"/>
                </a:moveTo>
                <a:cubicBezTo>
                  <a:pt x="7144" y="4840"/>
                  <a:pt x="5638" y="5799"/>
                  <a:pt x="5295" y="7328"/>
                </a:cubicBezTo>
                <a:cubicBezTo>
                  <a:pt x="4953" y="8857"/>
                  <a:pt x="5912" y="10364"/>
                  <a:pt x="7441" y="10706"/>
                </a:cubicBezTo>
                <a:cubicBezTo>
                  <a:pt x="8948" y="11048"/>
                  <a:pt x="10454" y="10090"/>
                  <a:pt x="10796" y="8560"/>
                </a:cubicBezTo>
                <a:cubicBezTo>
                  <a:pt x="11139" y="7031"/>
                  <a:pt x="10180" y="5525"/>
                  <a:pt x="8674" y="5182"/>
                </a:cubicBezTo>
                <a:close/>
                <a:moveTo>
                  <a:pt x="10933" y="2169"/>
                </a:moveTo>
                <a:cubicBezTo>
                  <a:pt x="11458" y="2420"/>
                  <a:pt x="11915" y="2763"/>
                  <a:pt x="12348" y="3151"/>
                </a:cubicBezTo>
                <a:lnTo>
                  <a:pt x="13832" y="2626"/>
                </a:lnTo>
                <a:lnTo>
                  <a:pt x="15247" y="4840"/>
                </a:lnTo>
                <a:lnTo>
                  <a:pt x="14129" y="5958"/>
                </a:lnTo>
                <a:cubicBezTo>
                  <a:pt x="14289" y="6506"/>
                  <a:pt x="14403" y="7077"/>
                  <a:pt x="14426" y="7670"/>
                </a:cubicBezTo>
                <a:lnTo>
                  <a:pt x="15864" y="8332"/>
                </a:lnTo>
                <a:lnTo>
                  <a:pt x="15270" y="10911"/>
                </a:lnTo>
                <a:lnTo>
                  <a:pt x="13695" y="10911"/>
                </a:lnTo>
                <a:cubicBezTo>
                  <a:pt x="13421" y="11436"/>
                  <a:pt x="13079" y="11893"/>
                  <a:pt x="12691" y="12327"/>
                </a:cubicBezTo>
                <a:lnTo>
                  <a:pt x="13239" y="13810"/>
                </a:lnTo>
                <a:lnTo>
                  <a:pt x="11002" y="15225"/>
                </a:lnTo>
                <a:lnTo>
                  <a:pt x="9883" y="14107"/>
                </a:lnTo>
                <a:cubicBezTo>
                  <a:pt x="9336" y="14290"/>
                  <a:pt x="8765" y="14381"/>
                  <a:pt x="8194" y="14404"/>
                </a:cubicBezTo>
                <a:lnTo>
                  <a:pt x="7510" y="15842"/>
                </a:lnTo>
                <a:lnTo>
                  <a:pt x="4930" y="15271"/>
                </a:lnTo>
                <a:lnTo>
                  <a:pt x="4930" y="13673"/>
                </a:lnTo>
                <a:cubicBezTo>
                  <a:pt x="4405" y="13399"/>
                  <a:pt x="3949" y="13080"/>
                  <a:pt x="3538" y="12692"/>
                </a:cubicBezTo>
                <a:lnTo>
                  <a:pt x="2031" y="13217"/>
                </a:lnTo>
                <a:lnTo>
                  <a:pt x="616" y="10980"/>
                </a:lnTo>
                <a:lnTo>
                  <a:pt x="1735" y="9861"/>
                </a:lnTo>
                <a:cubicBezTo>
                  <a:pt x="1575" y="9314"/>
                  <a:pt x="1461" y="8743"/>
                  <a:pt x="1438" y="8172"/>
                </a:cubicBezTo>
                <a:lnTo>
                  <a:pt x="0" y="7488"/>
                </a:lnTo>
                <a:lnTo>
                  <a:pt x="593" y="4908"/>
                </a:lnTo>
                <a:lnTo>
                  <a:pt x="2168" y="4908"/>
                </a:lnTo>
                <a:cubicBezTo>
                  <a:pt x="2442" y="4406"/>
                  <a:pt x="2785" y="3927"/>
                  <a:pt x="3173" y="3516"/>
                </a:cubicBezTo>
                <a:lnTo>
                  <a:pt x="2625" y="2010"/>
                </a:lnTo>
                <a:lnTo>
                  <a:pt x="4862" y="594"/>
                </a:lnTo>
                <a:lnTo>
                  <a:pt x="5980" y="1736"/>
                </a:lnTo>
                <a:cubicBezTo>
                  <a:pt x="6528" y="1553"/>
                  <a:pt x="7099" y="1462"/>
                  <a:pt x="7669" y="1439"/>
                </a:cubicBezTo>
                <a:lnTo>
                  <a:pt x="8354" y="1"/>
                </a:lnTo>
                <a:lnTo>
                  <a:pt x="10933" y="572"/>
                </a:lnTo>
                <a:close/>
              </a:path>
            </a:pathLst>
          </a:custGeom>
          <a:noFill/>
          <a:ln w="9700" cap="flat" cmpd="sng">
            <a:solidFill>
              <a:schemeClr val="accent4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Tight"/>
              <a:buNone/>
              <a:defRPr sz="30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●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○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■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●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○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■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●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○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■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  <p:sldLayoutId id="2147483658" r:id="rId5"/>
    <p:sldLayoutId id="2147483666" r:id="rId6"/>
    <p:sldLayoutId id="2147483667" r:id="rId7"/>
    <p:sldLayoutId id="2147483671" r:id="rId8"/>
    <p:sldLayoutId id="2147483674" r:id="rId9"/>
    <p:sldLayoutId id="2147483678" r:id="rId10"/>
    <p:sldLayoutId id="2147483679" r:id="rId11"/>
    <p:sldLayoutId id="2147483683" r:id="rId12"/>
    <p:sldLayoutId id="214748368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file:////Users/Niks/Library/Group%20Containers/UBF8T346G9.ms/WebArchiveCopyPasteTempFiles/com.microsoft.Word/logo_el.p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file:////Users/Niks/Library/Group%20Containers/UBF8T346G9.ms/WebArchiveCopyPasteTempFiles/com.microsoft.Word/logo_el.png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file:////Users/Niks/Library/Group%20Containers/UBF8T346G9.ms/WebArchiveCopyPasteTempFiles/com.microsoft.Word/logo_el.png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file:////Users/Niks/Library/Group%20Containers/UBF8T346G9.ms/WebArchiveCopyPasteTempFiles/com.microsoft.Word/logo_el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file:////Users/Niks/Library/Group%20Containers/UBF8T346G9.ms/WebArchiveCopyPasteTempFiles/com.microsoft.Word/logo_el.png" TargetMode="Externa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file:////Users/Niks/Library/Group%20Containers/UBF8T346G9.ms/WebArchiveCopyPasteTempFiles/com.microsoft.Word/logo_el.png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file:////Users/Niks/Library/Group%20Containers/UBF8T346G9.ms/WebArchiveCopyPasteTempFiles/com.microsoft.Word/logo_el.p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eg"/><Relationship Id="rId4" Type="http://schemas.openxmlformats.org/officeDocument/2006/relationships/image" Target="file:////Users/Niks/Library/Group%20Containers/UBF8T346G9.ms/WebArchiveCopyPasteTempFiles/com.microsoft.Word/logo_el.pn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file:////Users/Niks/Library/Group%20Containers/UBF8T346G9.ms/WebArchiveCopyPasteTempFiles/com.microsoft.Word/logo_el.png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file:////Users/Niks/Library/Group%20Containers/UBF8T346G9.ms/WebArchiveCopyPasteTempFiles/com.microsoft.Word/logo_el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/Users/Niks/Library/Group%20Containers/UBF8T346G9.ms/WebArchiveCopyPasteTempFiles/com.microsoft.Word/logo_el.png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/Users/Niks/Library/Group%20Containers/UBF8T346G9.ms/WebArchiveCopyPasteTempFiles/com.microsoft.Word/logo_el.p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file:////Users/Niks/Library/Group%20Containers/UBF8T346G9.ms/WebArchiveCopyPasteTempFiles/com.microsoft.Word/logo_el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file:////Users/Niks/Library/Group%20Containers/UBF8T346G9.ms/WebArchiveCopyPasteTempFiles/com.microsoft.Word/logo_el.png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file:////Users/Niks/Library/Group%20Containers/UBF8T346G9.ms/WebArchiveCopyPasteTempFiles/com.microsoft.Word/logo_el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file:////Users/Niks/Library/Group%20Containers/UBF8T346G9.ms/WebArchiveCopyPasteTempFiles/com.microsoft.Word/logo_el.png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>
          <a:extLst>
            <a:ext uri="{FF2B5EF4-FFF2-40B4-BE49-F238E27FC236}">
              <a16:creationId xmlns:a16="http://schemas.microsoft.com/office/drawing/2014/main" id="{3B6915D6-56A1-003C-DF91-22976231A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450;p37">
            <a:extLst>
              <a:ext uri="{FF2B5EF4-FFF2-40B4-BE49-F238E27FC236}">
                <a16:creationId xmlns:a16="http://schemas.microsoft.com/office/drawing/2014/main" id="{1F282905-FA83-2FD6-AE3B-AEC9AFBCBA52}"/>
              </a:ext>
            </a:extLst>
          </p:cNvPr>
          <p:cNvSpPr txBox="1">
            <a:spLocks noGrp="1"/>
          </p:cNvSpPr>
          <p:nvPr/>
        </p:nvSpPr>
        <p:spPr>
          <a:xfrm>
            <a:off x="1718250" y="549536"/>
            <a:ext cx="5707500" cy="23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nter Tight"/>
              <a:buNone/>
              <a:defRPr sz="7000" b="1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1"/>
                </a:solidFill>
              </a:rPr>
              <a:t>Hotel Room Prices </a:t>
            </a:r>
            <a:br>
              <a:rPr lang="el-GR" sz="4400" dirty="0">
                <a:solidFill>
                  <a:schemeClr val="lt1"/>
                </a:solidFill>
              </a:rPr>
            </a:br>
            <a:r>
              <a:rPr lang="en" sz="4400" dirty="0">
                <a:solidFill>
                  <a:schemeClr val="lt1"/>
                </a:solidFill>
              </a:rPr>
              <a:t>in Cyprus: </a:t>
            </a:r>
            <a:r>
              <a:rPr lang="el-GR" sz="4400" dirty="0">
                <a:solidFill>
                  <a:schemeClr val="lt1"/>
                </a:solidFill>
              </a:rPr>
              <a:t>  </a:t>
            </a:r>
            <a:br>
              <a:rPr lang="el-GR" sz="4400" dirty="0">
                <a:solidFill>
                  <a:schemeClr val="lt1"/>
                </a:solidFill>
              </a:rPr>
            </a:br>
            <a:r>
              <a:rPr lang="el-GR" sz="3200" b="0" dirty="0"/>
              <a:t>Στατιστική Ανάλυση</a:t>
            </a:r>
            <a:endParaRPr sz="3200" b="0" dirty="0">
              <a:solidFill>
                <a:schemeClr val="lt1"/>
              </a:solidFill>
            </a:endParaRPr>
          </a:p>
        </p:txBody>
      </p:sp>
      <p:grpSp>
        <p:nvGrpSpPr>
          <p:cNvPr id="36" name="Google Shape;452;p37">
            <a:extLst>
              <a:ext uri="{FF2B5EF4-FFF2-40B4-BE49-F238E27FC236}">
                <a16:creationId xmlns:a16="http://schemas.microsoft.com/office/drawing/2014/main" id="{BA0F952B-3207-E435-D8C1-6EBB0A6F17A9}"/>
              </a:ext>
            </a:extLst>
          </p:cNvPr>
          <p:cNvGrpSpPr/>
          <p:nvPr/>
        </p:nvGrpSpPr>
        <p:grpSpPr>
          <a:xfrm>
            <a:off x="7495152" y="1426579"/>
            <a:ext cx="3963023" cy="539968"/>
            <a:chOff x="1658675" y="1910625"/>
            <a:chExt cx="1673150" cy="228800"/>
          </a:xfrm>
        </p:grpSpPr>
        <p:sp>
          <p:nvSpPr>
            <p:cNvPr id="44" name="Google Shape;453;p37">
              <a:extLst>
                <a:ext uri="{FF2B5EF4-FFF2-40B4-BE49-F238E27FC236}">
                  <a16:creationId xmlns:a16="http://schemas.microsoft.com/office/drawing/2014/main" id="{D72647F0-2844-0880-5152-F21BBCAF1C5E}"/>
                </a:ext>
              </a:extLst>
            </p:cNvPr>
            <p:cNvSpPr/>
            <p:nvPr/>
          </p:nvSpPr>
          <p:spPr>
            <a:xfrm>
              <a:off x="1658675" y="2020150"/>
              <a:ext cx="1673150" cy="25"/>
            </a:xfrm>
            <a:custGeom>
              <a:avLst/>
              <a:gdLst/>
              <a:ahLst/>
              <a:cxnLst/>
              <a:rect l="l" t="t" r="r" b="b"/>
              <a:pathLst>
                <a:path w="66926" h="1" fill="none" extrusionOk="0">
                  <a:moveTo>
                    <a:pt x="1" y="0"/>
                  </a:moveTo>
                  <a:lnTo>
                    <a:pt x="66925" y="0"/>
                  </a:lnTo>
                </a:path>
              </a:pathLst>
            </a:custGeom>
            <a:noFill/>
            <a:ln w="4675" cap="flat" cmpd="sng">
              <a:solidFill>
                <a:schemeClr val="accent3"/>
              </a:solidFill>
              <a:prstDash val="solid"/>
              <a:miter lim="155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4;p37">
              <a:extLst>
                <a:ext uri="{FF2B5EF4-FFF2-40B4-BE49-F238E27FC236}">
                  <a16:creationId xmlns:a16="http://schemas.microsoft.com/office/drawing/2014/main" id="{147CAD3A-C4DB-B0C2-781B-9BCC1D7D6BDF}"/>
                </a:ext>
              </a:extLst>
            </p:cNvPr>
            <p:cNvSpPr/>
            <p:nvPr/>
          </p:nvSpPr>
          <p:spPr>
            <a:xfrm>
              <a:off x="1658675" y="2129650"/>
              <a:ext cx="1673150" cy="25"/>
            </a:xfrm>
            <a:custGeom>
              <a:avLst/>
              <a:gdLst/>
              <a:ahLst/>
              <a:cxnLst/>
              <a:rect l="l" t="t" r="r" b="b"/>
              <a:pathLst>
                <a:path w="66926" h="1" fill="none" extrusionOk="0">
                  <a:moveTo>
                    <a:pt x="1" y="1"/>
                  </a:moveTo>
                  <a:lnTo>
                    <a:pt x="66925" y="1"/>
                  </a:lnTo>
                </a:path>
              </a:pathLst>
            </a:custGeom>
            <a:noFill/>
            <a:ln w="4675" cap="flat" cmpd="sng">
              <a:solidFill>
                <a:schemeClr val="accent3"/>
              </a:solidFill>
              <a:prstDash val="solid"/>
              <a:miter lim="155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5;p37">
              <a:extLst>
                <a:ext uri="{FF2B5EF4-FFF2-40B4-BE49-F238E27FC236}">
                  <a16:creationId xmlns:a16="http://schemas.microsoft.com/office/drawing/2014/main" id="{98B0A70A-8ECC-83FD-D6D6-090080D54FD3}"/>
                </a:ext>
              </a:extLst>
            </p:cNvPr>
            <p:cNvSpPr/>
            <p:nvPr/>
          </p:nvSpPr>
          <p:spPr>
            <a:xfrm>
              <a:off x="1658675" y="1910625"/>
              <a:ext cx="1673150" cy="25"/>
            </a:xfrm>
            <a:custGeom>
              <a:avLst/>
              <a:gdLst/>
              <a:ahLst/>
              <a:cxnLst/>
              <a:rect l="l" t="t" r="r" b="b"/>
              <a:pathLst>
                <a:path w="66926" h="1" fill="none" extrusionOk="0">
                  <a:moveTo>
                    <a:pt x="1" y="1"/>
                  </a:moveTo>
                  <a:lnTo>
                    <a:pt x="66925" y="1"/>
                  </a:lnTo>
                </a:path>
              </a:pathLst>
            </a:custGeom>
            <a:noFill/>
            <a:ln w="4675" cap="flat" cmpd="sng">
              <a:solidFill>
                <a:schemeClr val="accent3"/>
              </a:solidFill>
              <a:prstDash val="solid"/>
              <a:miter lim="155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6;p37">
              <a:extLst>
                <a:ext uri="{FF2B5EF4-FFF2-40B4-BE49-F238E27FC236}">
                  <a16:creationId xmlns:a16="http://schemas.microsoft.com/office/drawing/2014/main" id="{B5ECA5D7-B73C-8290-EC76-02A89DA84B1D}"/>
                </a:ext>
              </a:extLst>
            </p:cNvPr>
            <p:cNvSpPr/>
            <p:nvPr/>
          </p:nvSpPr>
          <p:spPr>
            <a:xfrm>
              <a:off x="1658675" y="1965575"/>
              <a:ext cx="1673150" cy="25"/>
            </a:xfrm>
            <a:custGeom>
              <a:avLst/>
              <a:gdLst/>
              <a:ahLst/>
              <a:cxnLst/>
              <a:rect l="l" t="t" r="r" b="b"/>
              <a:pathLst>
                <a:path w="66926" h="1" fill="none" extrusionOk="0">
                  <a:moveTo>
                    <a:pt x="1" y="1"/>
                  </a:moveTo>
                  <a:lnTo>
                    <a:pt x="66925" y="1"/>
                  </a:lnTo>
                </a:path>
              </a:pathLst>
            </a:custGeom>
            <a:noFill/>
            <a:ln w="4675" cap="flat" cmpd="sng">
              <a:solidFill>
                <a:schemeClr val="accent3"/>
              </a:solidFill>
              <a:prstDash val="solid"/>
              <a:miter lim="155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57;p37">
              <a:extLst>
                <a:ext uri="{FF2B5EF4-FFF2-40B4-BE49-F238E27FC236}">
                  <a16:creationId xmlns:a16="http://schemas.microsoft.com/office/drawing/2014/main" id="{C73831B7-5BEF-81E1-1169-C02DA5D36DF4}"/>
                </a:ext>
              </a:extLst>
            </p:cNvPr>
            <p:cNvSpPr/>
            <p:nvPr/>
          </p:nvSpPr>
          <p:spPr>
            <a:xfrm>
              <a:off x="1658675" y="2075100"/>
              <a:ext cx="1673150" cy="25"/>
            </a:xfrm>
            <a:custGeom>
              <a:avLst/>
              <a:gdLst/>
              <a:ahLst/>
              <a:cxnLst/>
              <a:rect l="l" t="t" r="r" b="b"/>
              <a:pathLst>
                <a:path w="66926" h="1" fill="none" extrusionOk="0">
                  <a:moveTo>
                    <a:pt x="1" y="0"/>
                  </a:moveTo>
                  <a:lnTo>
                    <a:pt x="66925" y="0"/>
                  </a:lnTo>
                </a:path>
              </a:pathLst>
            </a:custGeom>
            <a:noFill/>
            <a:ln w="4675" cap="flat" cmpd="sng">
              <a:solidFill>
                <a:schemeClr val="accent3"/>
              </a:solidFill>
              <a:prstDash val="solid"/>
              <a:miter lim="155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58;p37">
              <a:extLst>
                <a:ext uri="{FF2B5EF4-FFF2-40B4-BE49-F238E27FC236}">
                  <a16:creationId xmlns:a16="http://schemas.microsoft.com/office/drawing/2014/main" id="{6B45B134-2844-7165-6537-442FC8FCF33E}"/>
                </a:ext>
              </a:extLst>
            </p:cNvPr>
            <p:cNvSpPr/>
            <p:nvPr/>
          </p:nvSpPr>
          <p:spPr>
            <a:xfrm>
              <a:off x="1658675" y="1910625"/>
              <a:ext cx="1673150" cy="228800"/>
            </a:xfrm>
            <a:custGeom>
              <a:avLst/>
              <a:gdLst/>
              <a:ahLst/>
              <a:cxnLst/>
              <a:rect l="l" t="t" r="r" b="b"/>
              <a:pathLst>
                <a:path w="66926" h="9152" fill="none" extrusionOk="0">
                  <a:moveTo>
                    <a:pt x="1" y="2043"/>
                  </a:moveTo>
                  <a:cubicBezTo>
                    <a:pt x="1154" y="2043"/>
                    <a:pt x="1154" y="6891"/>
                    <a:pt x="2308" y="6891"/>
                  </a:cubicBezTo>
                  <a:cubicBezTo>
                    <a:pt x="3461" y="6891"/>
                    <a:pt x="3461" y="2043"/>
                    <a:pt x="4615" y="2043"/>
                  </a:cubicBezTo>
                  <a:cubicBezTo>
                    <a:pt x="5769" y="2043"/>
                    <a:pt x="5769" y="9151"/>
                    <a:pt x="6922" y="9151"/>
                  </a:cubicBezTo>
                  <a:cubicBezTo>
                    <a:pt x="8076" y="9151"/>
                    <a:pt x="8076" y="3571"/>
                    <a:pt x="9229" y="3571"/>
                  </a:cubicBezTo>
                  <a:cubicBezTo>
                    <a:pt x="10383" y="3571"/>
                    <a:pt x="10383" y="6891"/>
                    <a:pt x="11537" y="6891"/>
                  </a:cubicBezTo>
                  <a:cubicBezTo>
                    <a:pt x="12690" y="6891"/>
                    <a:pt x="12690" y="2043"/>
                    <a:pt x="13844" y="2043"/>
                  </a:cubicBezTo>
                  <a:cubicBezTo>
                    <a:pt x="14997" y="2043"/>
                    <a:pt x="14997" y="5987"/>
                    <a:pt x="16151" y="5987"/>
                  </a:cubicBezTo>
                  <a:cubicBezTo>
                    <a:pt x="17305" y="5987"/>
                    <a:pt x="17305" y="1076"/>
                    <a:pt x="18458" y="1076"/>
                  </a:cubicBezTo>
                  <a:cubicBezTo>
                    <a:pt x="19612" y="1076"/>
                    <a:pt x="19612" y="8388"/>
                    <a:pt x="20765" y="8388"/>
                  </a:cubicBezTo>
                  <a:cubicBezTo>
                    <a:pt x="21919" y="8388"/>
                    <a:pt x="21919" y="3352"/>
                    <a:pt x="23073" y="3352"/>
                  </a:cubicBezTo>
                  <a:cubicBezTo>
                    <a:pt x="24226" y="3352"/>
                    <a:pt x="24226" y="6891"/>
                    <a:pt x="25380" y="6891"/>
                  </a:cubicBezTo>
                  <a:cubicBezTo>
                    <a:pt x="26533" y="6891"/>
                    <a:pt x="26533" y="1"/>
                    <a:pt x="27687" y="1"/>
                  </a:cubicBezTo>
                  <a:cubicBezTo>
                    <a:pt x="28841" y="1"/>
                    <a:pt x="28841" y="7764"/>
                    <a:pt x="29994" y="7764"/>
                  </a:cubicBezTo>
                  <a:cubicBezTo>
                    <a:pt x="31148" y="7764"/>
                    <a:pt x="31148" y="2043"/>
                    <a:pt x="32301" y="2043"/>
                  </a:cubicBezTo>
                  <a:cubicBezTo>
                    <a:pt x="33455" y="2043"/>
                    <a:pt x="33455" y="6891"/>
                    <a:pt x="34609" y="6891"/>
                  </a:cubicBezTo>
                  <a:cubicBezTo>
                    <a:pt x="35762" y="6891"/>
                    <a:pt x="35762" y="1076"/>
                    <a:pt x="36916" y="1076"/>
                  </a:cubicBezTo>
                  <a:cubicBezTo>
                    <a:pt x="38069" y="1076"/>
                    <a:pt x="38069" y="5488"/>
                    <a:pt x="39223" y="5488"/>
                  </a:cubicBezTo>
                  <a:cubicBezTo>
                    <a:pt x="40377" y="5488"/>
                    <a:pt x="40377" y="2853"/>
                    <a:pt x="41530" y="2853"/>
                  </a:cubicBezTo>
                  <a:cubicBezTo>
                    <a:pt x="42684" y="2853"/>
                    <a:pt x="42684" y="6891"/>
                    <a:pt x="43837" y="6891"/>
                  </a:cubicBezTo>
                  <a:cubicBezTo>
                    <a:pt x="44991" y="6891"/>
                    <a:pt x="44991" y="749"/>
                    <a:pt x="46145" y="749"/>
                  </a:cubicBezTo>
                  <a:cubicBezTo>
                    <a:pt x="47298" y="749"/>
                    <a:pt x="47298" y="6891"/>
                    <a:pt x="48452" y="6891"/>
                  </a:cubicBezTo>
                  <a:cubicBezTo>
                    <a:pt x="49605" y="6891"/>
                    <a:pt x="49605" y="4085"/>
                    <a:pt x="50759" y="4085"/>
                  </a:cubicBezTo>
                  <a:cubicBezTo>
                    <a:pt x="51913" y="4085"/>
                    <a:pt x="51913" y="8746"/>
                    <a:pt x="53066" y="8746"/>
                  </a:cubicBezTo>
                  <a:cubicBezTo>
                    <a:pt x="54220" y="8746"/>
                    <a:pt x="54220" y="2043"/>
                    <a:pt x="55373" y="2043"/>
                  </a:cubicBezTo>
                  <a:cubicBezTo>
                    <a:pt x="56543" y="2043"/>
                    <a:pt x="56543" y="5488"/>
                    <a:pt x="57696" y="5488"/>
                  </a:cubicBezTo>
                  <a:cubicBezTo>
                    <a:pt x="58850" y="5488"/>
                    <a:pt x="58850" y="1201"/>
                    <a:pt x="60003" y="1201"/>
                  </a:cubicBezTo>
                  <a:cubicBezTo>
                    <a:pt x="61157" y="1201"/>
                    <a:pt x="61157" y="6891"/>
                    <a:pt x="62311" y="6891"/>
                  </a:cubicBezTo>
                  <a:cubicBezTo>
                    <a:pt x="63464" y="6891"/>
                    <a:pt x="63355" y="3430"/>
                    <a:pt x="64509" y="3430"/>
                  </a:cubicBezTo>
                  <a:cubicBezTo>
                    <a:pt x="65662" y="3430"/>
                    <a:pt x="65771" y="6891"/>
                    <a:pt x="66925" y="6891"/>
                  </a:cubicBezTo>
                </a:path>
              </a:pathLst>
            </a:custGeom>
            <a:noFill/>
            <a:ln w="4675" cap="flat" cmpd="sng">
              <a:solidFill>
                <a:schemeClr val="dk2"/>
              </a:solidFill>
              <a:prstDash val="solid"/>
              <a:miter lim="155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560;p37">
            <a:extLst>
              <a:ext uri="{FF2B5EF4-FFF2-40B4-BE49-F238E27FC236}">
                <a16:creationId xmlns:a16="http://schemas.microsoft.com/office/drawing/2014/main" id="{C3D0F6D6-7FCE-194F-1096-A40091C9D68A}"/>
              </a:ext>
            </a:extLst>
          </p:cNvPr>
          <p:cNvSpPr/>
          <p:nvPr/>
        </p:nvSpPr>
        <p:spPr>
          <a:xfrm>
            <a:off x="6727780" y="302199"/>
            <a:ext cx="2425500" cy="40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Y" sz="1900" b="1"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8" name="Subtitle 4">
            <a:extLst>
              <a:ext uri="{FF2B5EF4-FFF2-40B4-BE49-F238E27FC236}">
                <a16:creationId xmlns:a16="http://schemas.microsoft.com/office/drawing/2014/main" id="{09B0F960-1BB4-79F5-B7B7-FEF8CFE2A04E}"/>
              </a:ext>
            </a:extLst>
          </p:cNvPr>
          <p:cNvSpPr>
            <a:spLocks noGrp="1"/>
          </p:cNvSpPr>
          <p:nvPr/>
        </p:nvSpPr>
        <p:spPr>
          <a:xfrm>
            <a:off x="1750200" y="3588187"/>
            <a:ext cx="5643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6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r>
              <a:rPr lang="el-GR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Εαρινό Εξάμηνο</a:t>
            </a:r>
            <a:r>
              <a:rPr lang="en-CY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2025</a:t>
            </a:r>
            <a:endParaRPr lang="en-CY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CY" dirty="0"/>
          </a:p>
        </p:txBody>
      </p:sp>
      <p:sp>
        <p:nvSpPr>
          <p:cNvPr id="39" name="Subtitle 4">
            <a:extLst>
              <a:ext uri="{FF2B5EF4-FFF2-40B4-BE49-F238E27FC236}">
                <a16:creationId xmlns:a16="http://schemas.microsoft.com/office/drawing/2014/main" id="{3F184839-7BFE-4E28-AFBE-E12A47F29DD7}"/>
              </a:ext>
            </a:extLst>
          </p:cNvPr>
          <p:cNvSpPr txBox="1">
            <a:spLocks/>
          </p:cNvSpPr>
          <p:nvPr/>
        </p:nvSpPr>
        <p:spPr>
          <a:xfrm>
            <a:off x="1776105" y="4163113"/>
            <a:ext cx="5643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6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r>
              <a:rPr lang="el-GR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ΛΕΥΚΩΣΙΑ, ΑΠΡΙΛΙΟΣ 2025</a:t>
            </a:r>
            <a:endParaRPr lang="en-CY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CY" dirty="0"/>
          </a:p>
        </p:txBody>
      </p:sp>
      <p:sp>
        <p:nvSpPr>
          <p:cNvPr id="42" name="TextBox 10">
            <a:extLst>
              <a:ext uri="{FF2B5EF4-FFF2-40B4-BE49-F238E27FC236}">
                <a16:creationId xmlns:a16="http://schemas.microsoft.com/office/drawing/2014/main" id="{63DF1733-EA28-6B47-34DA-B1413F3CC502}"/>
              </a:ext>
            </a:extLst>
          </p:cNvPr>
          <p:cNvSpPr txBox="1"/>
          <p:nvPr/>
        </p:nvSpPr>
        <p:spPr>
          <a:xfrm>
            <a:off x="6685398" y="361455"/>
            <a:ext cx="253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BPA 242: Data Analysis for Business </a:t>
            </a:r>
            <a:endParaRPr lang="en-GB" sz="105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Picture 42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A880526C-350F-13B8-AEAA-252EE63A2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04" y="388434"/>
            <a:ext cx="2120598" cy="58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863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BADF4E4D-5354-2862-4C96-3B5FB5451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71673" y="436105"/>
            <a:ext cx="7704000" cy="572700"/>
          </a:xfrm>
        </p:spPr>
        <p:txBody>
          <a:bodyPr/>
          <a:lstStyle/>
          <a:p>
            <a:r>
              <a:rPr lang="el-GR" dirty="0"/>
              <a:t>Υπ</a:t>
            </a:r>
            <a:r>
              <a:rPr lang="en-CY" dirty="0"/>
              <a:t>ό</a:t>
            </a:r>
            <a:r>
              <a:rPr lang="el-GR" dirty="0"/>
              <a:t>θεση 2 - Αποτελέσματα</a:t>
            </a:r>
            <a:endParaRPr lang="en-CY" dirty="0"/>
          </a:p>
        </p:txBody>
      </p:sp>
      <p:sp>
        <p:nvSpPr>
          <p:cNvPr id="3" name="Google Shape;584;p38">
            <a:extLst>
              <a:ext uri="{FF2B5EF4-FFF2-40B4-BE49-F238E27FC236}">
                <a16:creationId xmlns:a16="http://schemas.microsoft.com/office/drawing/2014/main" id="{F271C4BD-8FD5-C6C1-90AD-E6A2F2E51D4D}"/>
              </a:ext>
            </a:extLst>
          </p:cNvPr>
          <p:cNvSpPr txBox="1">
            <a:spLocks noGrp="1"/>
          </p:cNvSpPr>
          <p:nvPr/>
        </p:nvSpPr>
        <p:spPr>
          <a:xfrm>
            <a:off x="1164203" y="1121496"/>
            <a:ext cx="6815594" cy="105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Null Hypothesis (H</a:t>
            </a:r>
            <a:r>
              <a:rPr lang="en-US" sz="1200" b="1" baseline="-25000" dirty="0"/>
              <a:t>0</a:t>
            </a:r>
            <a:r>
              <a:rPr lang="en-US" sz="1200" b="1" dirty="0"/>
              <a:t>)</a:t>
            </a:r>
            <a:r>
              <a:rPr lang="el-GR" sz="1200" b="1" dirty="0"/>
              <a:t>: </a:t>
            </a:r>
            <a:r>
              <a:rPr lang="el-GR" sz="1200" dirty="0"/>
              <a:t>Η </a:t>
            </a:r>
            <a:r>
              <a:rPr lang="el-GR" sz="1200" b="1" dirty="0">
                <a:solidFill>
                  <a:srgbClr val="FF0000"/>
                </a:solidFill>
              </a:rPr>
              <a:t>πόλη</a:t>
            </a:r>
            <a:r>
              <a:rPr lang="el-GR" sz="1200" dirty="0"/>
              <a:t> και η </a:t>
            </a:r>
            <a:r>
              <a:rPr lang="el-GR" sz="1200" b="1" dirty="0">
                <a:solidFill>
                  <a:srgbClr val="FF0000"/>
                </a:solidFill>
              </a:rPr>
              <a:t>τοποθεσία</a:t>
            </a:r>
            <a:r>
              <a:rPr lang="el-GR" sz="1200" dirty="0"/>
              <a:t> δεν επηρεάζουν την τιμή.</a:t>
            </a:r>
            <a:endParaRPr lang="el-GR" sz="1200" b="1" dirty="0"/>
          </a:p>
          <a:p>
            <a:pPr marL="285750" indent="-285750"/>
            <a:endParaRPr lang="el-GR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7CF76198-A9C7-0F81-73A9-376656D8F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521" y="1647615"/>
            <a:ext cx="5298957" cy="2884242"/>
          </a:xfrm>
          <a:prstGeom prst="rect">
            <a:avLst/>
          </a:prstGeom>
        </p:spPr>
      </p:pic>
      <p:pic>
        <p:nvPicPr>
          <p:cNvPr id="5" name="Picture 4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853CD95C-AF0E-D688-C65B-FBA63F202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012"/>
            <a:ext cx="1254557" cy="3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91AF1ED2-12CF-40BD-06F5-FC7C8D883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71673" y="436105"/>
            <a:ext cx="7704000" cy="572700"/>
          </a:xfrm>
        </p:spPr>
        <p:txBody>
          <a:bodyPr/>
          <a:lstStyle/>
          <a:p>
            <a:r>
              <a:rPr lang="el-GR" dirty="0"/>
              <a:t>Υπ</a:t>
            </a:r>
            <a:r>
              <a:rPr lang="en-CY" dirty="0"/>
              <a:t>ό</a:t>
            </a:r>
            <a:r>
              <a:rPr lang="el-GR" dirty="0"/>
              <a:t>θεση 3 - Αποτελέσματα</a:t>
            </a:r>
            <a:endParaRPr lang="en-CY" dirty="0"/>
          </a:p>
        </p:txBody>
      </p:sp>
      <p:sp>
        <p:nvSpPr>
          <p:cNvPr id="3" name="Google Shape;584;p38">
            <a:extLst>
              <a:ext uri="{FF2B5EF4-FFF2-40B4-BE49-F238E27FC236}">
                <a16:creationId xmlns:a16="http://schemas.microsoft.com/office/drawing/2014/main" id="{D996DF21-7B62-2375-C20A-86D69174075B}"/>
              </a:ext>
            </a:extLst>
          </p:cNvPr>
          <p:cNvSpPr txBox="1">
            <a:spLocks noGrp="1"/>
          </p:cNvSpPr>
          <p:nvPr/>
        </p:nvSpPr>
        <p:spPr>
          <a:xfrm>
            <a:off x="909271" y="1129885"/>
            <a:ext cx="7325456" cy="105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Null Hypothesis (H</a:t>
            </a:r>
            <a:r>
              <a:rPr lang="en-US" sz="1200" b="1" baseline="-25000" dirty="0"/>
              <a:t>0</a:t>
            </a:r>
            <a:r>
              <a:rPr lang="en-US" sz="1200" b="1" dirty="0"/>
              <a:t>)</a:t>
            </a:r>
            <a:r>
              <a:rPr lang="el-GR" sz="1200" b="1" dirty="0"/>
              <a:t>: </a:t>
            </a:r>
            <a:r>
              <a:rPr lang="el-GR" sz="1200" dirty="0"/>
              <a:t>Οι εξωτερικοί παράγοντες (</a:t>
            </a:r>
            <a:r>
              <a:rPr lang="en-US" sz="1200" b="1" dirty="0">
                <a:solidFill>
                  <a:srgbClr val="FF0000"/>
                </a:solidFill>
              </a:rPr>
              <a:t>hotel stars </a:t>
            </a:r>
            <a:r>
              <a:rPr lang="el-GR" sz="1200" dirty="0"/>
              <a:t>και </a:t>
            </a:r>
            <a:r>
              <a:rPr lang="en-US" sz="1200" b="1" dirty="0">
                <a:solidFill>
                  <a:srgbClr val="FF0000"/>
                </a:solidFill>
              </a:rPr>
              <a:t>review score</a:t>
            </a:r>
            <a:r>
              <a:rPr lang="el-GR" sz="1200" dirty="0">
                <a:solidFill>
                  <a:srgbClr val="3C5366"/>
                </a:solidFill>
              </a:rPr>
              <a:t>)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l-GR" sz="1200" dirty="0"/>
              <a:t>δεν επηρεάζουν την τιμή.</a:t>
            </a:r>
            <a:endParaRPr lang="el-GR" sz="1200" b="1" dirty="0"/>
          </a:p>
          <a:p>
            <a:pPr marL="285750" indent="-285750"/>
            <a:endParaRPr lang="el-GR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BA29F2D4-0DEB-B655-C8EE-1DCBB7F8F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690" y="1750206"/>
            <a:ext cx="5518619" cy="2768268"/>
          </a:xfrm>
          <a:prstGeom prst="rect">
            <a:avLst/>
          </a:prstGeom>
        </p:spPr>
      </p:pic>
      <p:pic>
        <p:nvPicPr>
          <p:cNvPr id="5" name="Picture 4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7BF2B936-5812-EE47-7012-CEF16EB50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012"/>
            <a:ext cx="1254557" cy="3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Μοντελοπο</a:t>
            </a:r>
            <a:r>
              <a:rPr lang="en" dirty="0"/>
              <a:t>ί</a:t>
            </a:r>
            <a:r>
              <a:rPr lang="el-GR" dirty="0"/>
              <a:t>ηση</a:t>
            </a:r>
            <a:endParaRPr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853732B4-AC67-91D3-1FB4-4322A55C137D}"/>
              </a:ext>
            </a:extLst>
          </p:cNvPr>
          <p:cNvSpPr/>
          <p:nvPr/>
        </p:nvSpPr>
        <p:spPr>
          <a:xfrm>
            <a:off x="487302" y="1984051"/>
            <a:ext cx="1452373" cy="2024816"/>
          </a:xfrm>
          <a:custGeom>
            <a:avLst/>
            <a:gdLst>
              <a:gd name="connsiteX0" fmla="*/ 0 w 1452373"/>
              <a:gd name="connsiteY0" fmla="*/ 145237 h 2024816"/>
              <a:gd name="connsiteX1" fmla="*/ 145237 w 1452373"/>
              <a:gd name="connsiteY1" fmla="*/ 0 h 2024816"/>
              <a:gd name="connsiteX2" fmla="*/ 1307136 w 1452373"/>
              <a:gd name="connsiteY2" fmla="*/ 0 h 2024816"/>
              <a:gd name="connsiteX3" fmla="*/ 1452373 w 1452373"/>
              <a:gd name="connsiteY3" fmla="*/ 145237 h 2024816"/>
              <a:gd name="connsiteX4" fmla="*/ 1452373 w 1452373"/>
              <a:gd name="connsiteY4" fmla="*/ 1879579 h 2024816"/>
              <a:gd name="connsiteX5" fmla="*/ 1307136 w 1452373"/>
              <a:gd name="connsiteY5" fmla="*/ 2024816 h 2024816"/>
              <a:gd name="connsiteX6" fmla="*/ 145237 w 1452373"/>
              <a:gd name="connsiteY6" fmla="*/ 2024816 h 2024816"/>
              <a:gd name="connsiteX7" fmla="*/ 0 w 1452373"/>
              <a:gd name="connsiteY7" fmla="*/ 1879579 h 2024816"/>
              <a:gd name="connsiteX8" fmla="*/ 0 w 1452373"/>
              <a:gd name="connsiteY8" fmla="*/ 145237 h 2024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2373" h="2024816">
                <a:moveTo>
                  <a:pt x="0" y="145237"/>
                </a:moveTo>
                <a:cubicBezTo>
                  <a:pt x="0" y="65025"/>
                  <a:pt x="65025" y="0"/>
                  <a:pt x="145237" y="0"/>
                </a:cubicBezTo>
                <a:lnTo>
                  <a:pt x="1307136" y="0"/>
                </a:lnTo>
                <a:cubicBezTo>
                  <a:pt x="1387348" y="0"/>
                  <a:pt x="1452373" y="65025"/>
                  <a:pt x="1452373" y="145237"/>
                </a:cubicBezTo>
                <a:lnTo>
                  <a:pt x="1452373" y="1879579"/>
                </a:lnTo>
                <a:cubicBezTo>
                  <a:pt x="1452373" y="1959791"/>
                  <a:pt x="1387348" y="2024816"/>
                  <a:pt x="1307136" y="2024816"/>
                </a:cubicBezTo>
                <a:lnTo>
                  <a:pt x="145237" y="2024816"/>
                </a:lnTo>
                <a:cubicBezTo>
                  <a:pt x="65025" y="2024816"/>
                  <a:pt x="0" y="1959791"/>
                  <a:pt x="0" y="1879579"/>
                </a:cubicBezTo>
                <a:lnTo>
                  <a:pt x="0" y="145237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259" tIns="88259" rIns="88259" bIns="8825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Room type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Room Size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City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Hotel stars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Review Score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Location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BEBD6A85-323D-BAE2-83AD-50F34B4CBCEB}"/>
              </a:ext>
            </a:extLst>
          </p:cNvPr>
          <p:cNvSpPr/>
          <p:nvPr/>
        </p:nvSpPr>
        <p:spPr>
          <a:xfrm rot="20591744">
            <a:off x="1990426" y="2668666"/>
            <a:ext cx="117965" cy="150692"/>
          </a:xfrm>
          <a:custGeom>
            <a:avLst/>
            <a:gdLst>
              <a:gd name="connsiteX0" fmla="*/ 0 w 117965"/>
              <a:gd name="connsiteY0" fmla="*/ 30138 h 150692"/>
              <a:gd name="connsiteX1" fmla="*/ 58983 w 117965"/>
              <a:gd name="connsiteY1" fmla="*/ 30138 h 150692"/>
              <a:gd name="connsiteX2" fmla="*/ 58983 w 117965"/>
              <a:gd name="connsiteY2" fmla="*/ 0 h 150692"/>
              <a:gd name="connsiteX3" fmla="*/ 117965 w 117965"/>
              <a:gd name="connsiteY3" fmla="*/ 75346 h 150692"/>
              <a:gd name="connsiteX4" fmla="*/ 58983 w 117965"/>
              <a:gd name="connsiteY4" fmla="*/ 150692 h 150692"/>
              <a:gd name="connsiteX5" fmla="*/ 58983 w 117965"/>
              <a:gd name="connsiteY5" fmla="*/ 120554 h 150692"/>
              <a:gd name="connsiteX6" fmla="*/ 0 w 117965"/>
              <a:gd name="connsiteY6" fmla="*/ 120554 h 150692"/>
              <a:gd name="connsiteX7" fmla="*/ 0 w 117965"/>
              <a:gd name="connsiteY7" fmla="*/ 30138 h 15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965" h="150692">
                <a:moveTo>
                  <a:pt x="0" y="30138"/>
                </a:moveTo>
                <a:lnTo>
                  <a:pt x="58983" y="30138"/>
                </a:lnTo>
                <a:lnTo>
                  <a:pt x="58983" y="0"/>
                </a:lnTo>
                <a:lnTo>
                  <a:pt x="117965" y="75346"/>
                </a:lnTo>
                <a:lnTo>
                  <a:pt x="58983" y="150692"/>
                </a:lnTo>
                <a:lnTo>
                  <a:pt x="58983" y="120554"/>
                </a:lnTo>
                <a:lnTo>
                  <a:pt x="0" y="120554"/>
                </a:lnTo>
                <a:lnTo>
                  <a:pt x="0" y="30138"/>
                </a:lnTo>
                <a:close/>
              </a:path>
            </a:pathLst>
          </a:custGeom>
          <a:solidFill>
            <a:srgbClr val="00B0F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30138" rIns="35388" bIns="30137" numCol="1" spcCol="1270" anchor="ctr" anchorCtr="0">
            <a:noAutofit/>
          </a:bodyPr>
          <a:lstStyle/>
          <a:p>
            <a:pPr marL="0" lvl="0" indent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600" kern="1200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8A3FDED0-D977-0568-19C7-6A53ACB0A057}"/>
              </a:ext>
            </a:extLst>
          </p:cNvPr>
          <p:cNvSpPr/>
          <p:nvPr/>
        </p:nvSpPr>
        <p:spPr>
          <a:xfrm>
            <a:off x="2152749" y="1480059"/>
            <a:ext cx="1452373" cy="2026872"/>
          </a:xfrm>
          <a:custGeom>
            <a:avLst/>
            <a:gdLst>
              <a:gd name="connsiteX0" fmla="*/ 0 w 1452373"/>
              <a:gd name="connsiteY0" fmla="*/ 145237 h 2026872"/>
              <a:gd name="connsiteX1" fmla="*/ 145237 w 1452373"/>
              <a:gd name="connsiteY1" fmla="*/ 0 h 2026872"/>
              <a:gd name="connsiteX2" fmla="*/ 1307136 w 1452373"/>
              <a:gd name="connsiteY2" fmla="*/ 0 h 2026872"/>
              <a:gd name="connsiteX3" fmla="*/ 1452373 w 1452373"/>
              <a:gd name="connsiteY3" fmla="*/ 145237 h 2026872"/>
              <a:gd name="connsiteX4" fmla="*/ 1452373 w 1452373"/>
              <a:gd name="connsiteY4" fmla="*/ 1881635 h 2026872"/>
              <a:gd name="connsiteX5" fmla="*/ 1307136 w 1452373"/>
              <a:gd name="connsiteY5" fmla="*/ 2026872 h 2026872"/>
              <a:gd name="connsiteX6" fmla="*/ 145237 w 1452373"/>
              <a:gd name="connsiteY6" fmla="*/ 2026872 h 2026872"/>
              <a:gd name="connsiteX7" fmla="*/ 0 w 1452373"/>
              <a:gd name="connsiteY7" fmla="*/ 1881635 h 2026872"/>
              <a:gd name="connsiteX8" fmla="*/ 0 w 1452373"/>
              <a:gd name="connsiteY8" fmla="*/ 145237 h 202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2373" h="2026872">
                <a:moveTo>
                  <a:pt x="0" y="145237"/>
                </a:moveTo>
                <a:cubicBezTo>
                  <a:pt x="0" y="65025"/>
                  <a:pt x="65025" y="0"/>
                  <a:pt x="145237" y="0"/>
                </a:cubicBezTo>
                <a:lnTo>
                  <a:pt x="1307136" y="0"/>
                </a:lnTo>
                <a:cubicBezTo>
                  <a:pt x="1387348" y="0"/>
                  <a:pt x="1452373" y="65025"/>
                  <a:pt x="1452373" y="145237"/>
                </a:cubicBezTo>
                <a:lnTo>
                  <a:pt x="1452373" y="1881635"/>
                </a:lnTo>
                <a:cubicBezTo>
                  <a:pt x="1452373" y="1961847"/>
                  <a:pt x="1387348" y="2026872"/>
                  <a:pt x="1307136" y="2026872"/>
                </a:cubicBezTo>
                <a:lnTo>
                  <a:pt x="145237" y="2026872"/>
                </a:lnTo>
                <a:cubicBezTo>
                  <a:pt x="65025" y="2026872"/>
                  <a:pt x="0" y="1961847"/>
                  <a:pt x="0" y="1881635"/>
                </a:cubicBezTo>
                <a:lnTo>
                  <a:pt x="0" y="145237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259" tIns="88259" rIns="88259" bIns="8825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200" kern="1200" dirty="0"/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Room type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Room Size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City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Hotel stars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Review Score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Location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>
                <a:solidFill>
                  <a:srgbClr val="FF0000"/>
                </a:solidFill>
              </a:rPr>
              <a:t>Pool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800" kern="1200" dirty="0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102FE245-391D-CC96-71A4-3BDA8469908E}"/>
              </a:ext>
            </a:extLst>
          </p:cNvPr>
          <p:cNvSpPr/>
          <p:nvPr/>
        </p:nvSpPr>
        <p:spPr>
          <a:xfrm rot="1400295">
            <a:off x="3646572" y="2772153"/>
            <a:ext cx="105685" cy="150692"/>
          </a:xfrm>
          <a:custGeom>
            <a:avLst/>
            <a:gdLst>
              <a:gd name="connsiteX0" fmla="*/ 0 w 105685"/>
              <a:gd name="connsiteY0" fmla="*/ 30138 h 150692"/>
              <a:gd name="connsiteX1" fmla="*/ 52843 w 105685"/>
              <a:gd name="connsiteY1" fmla="*/ 30138 h 150692"/>
              <a:gd name="connsiteX2" fmla="*/ 52843 w 105685"/>
              <a:gd name="connsiteY2" fmla="*/ 0 h 150692"/>
              <a:gd name="connsiteX3" fmla="*/ 105685 w 105685"/>
              <a:gd name="connsiteY3" fmla="*/ 75346 h 150692"/>
              <a:gd name="connsiteX4" fmla="*/ 52843 w 105685"/>
              <a:gd name="connsiteY4" fmla="*/ 150692 h 150692"/>
              <a:gd name="connsiteX5" fmla="*/ 52843 w 105685"/>
              <a:gd name="connsiteY5" fmla="*/ 120554 h 150692"/>
              <a:gd name="connsiteX6" fmla="*/ 0 w 105685"/>
              <a:gd name="connsiteY6" fmla="*/ 120554 h 150692"/>
              <a:gd name="connsiteX7" fmla="*/ 0 w 105685"/>
              <a:gd name="connsiteY7" fmla="*/ 30138 h 15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85" h="150692">
                <a:moveTo>
                  <a:pt x="0" y="30138"/>
                </a:moveTo>
                <a:lnTo>
                  <a:pt x="52843" y="30138"/>
                </a:lnTo>
                <a:lnTo>
                  <a:pt x="52843" y="0"/>
                </a:lnTo>
                <a:lnTo>
                  <a:pt x="105685" y="75346"/>
                </a:lnTo>
                <a:lnTo>
                  <a:pt x="52843" y="150692"/>
                </a:lnTo>
                <a:lnTo>
                  <a:pt x="52843" y="120554"/>
                </a:lnTo>
                <a:lnTo>
                  <a:pt x="0" y="120554"/>
                </a:lnTo>
                <a:lnTo>
                  <a:pt x="0" y="30138"/>
                </a:lnTo>
                <a:close/>
              </a:path>
            </a:pathLst>
          </a:custGeom>
          <a:solidFill>
            <a:srgbClr val="00B0F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30137" rIns="31705" bIns="30138" numCol="1" spcCol="1270" anchor="ctr" anchorCtr="0">
            <a:noAutofit/>
          </a:bodyPr>
          <a:lstStyle/>
          <a:p>
            <a:pPr marL="0" lvl="0" indent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600" kern="120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81B3E793-4DCE-E952-8561-872CD65D5BC6}"/>
              </a:ext>
            </a:extLst>
          </p:cNvPr>
          <p:cNvSpPr/>
          <p:nvPr/>
        </p:nvSpPr>
        <p:spPr>
          <a:xfrm>
            <a:off x="3788214" y="2184701"/>
            <a:ext cx="1452373" cy="2028865"/>
          </a:xfrm>
          <a:custGeom>
            <a:avLst/>
            <a:gdLst>
              <a:gd name="connsiteX0" fmla="*/ 0 w 1452373"/>
              <a:gd name="connsiteY0" fmla="*/ 145237 h 2028865"/>
              <a:gd name="connsiteX1" fmla="*/ 145237 w 1452373"/>
              <a:gd name="connsiteY1" fmla="*/ 0 h 2028865"/>
              <a:gd name="connsiteX2" fmla="*/ 1307136 w 1452373"/>
              <a:gd name="connsiteY2" fmla="*/ 0 h 2028865"/>
              <a:gd name="connsiteX3" fmla="*/ 1452373 w 1452373"/>
              <a:gd name="connsiteY3" fmla="*/ 145237 h 2028865"/>
              <a:gd name="connsiteX4" fmla="*/ 1452373 w 1452373"/>
              <a:gd name="connsiteY4" fmla="*/ 1883628 h 2028865"/>
              <a:gd name="connsiteX5" fmla="*/ 1307136 w 1452373"/>
              <a:gd name="connsiteY5" fmla="*/ 2028865 h 2028865"/>
              <a:gd name="connsiteX6" fmla="*/ 145237 w 1452373"/>
              <a:gd name="connsiteY6" fmla="*/ 2028865 h 2028865"/>
              <a:gd name="connsiteX7" fmla="*/ 0 w 1452373"/>
              <a:gd name="connsiteY7" fmla="*/ 1883628 h 2028865"/>
              <a:gd name="connsiteX8" fmla="*/ 0 w 1452373"/>
              <a:gd name="connsiteY8" fmla="*/ 145237 h 2028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2373" h="2028865">
                <a:moveTo>
                  <a:pt x="0" y="145237"/>
                </a:moveTo>
                <a:cubicBezTo>
                  <a:pt x="0" y="65025"/>
                  <a:pt x="65025" y="0"/>
                  <a:pt x="145237" y="0"/>
                </a:cubicBezTo>
                <a:lnTo>
                  <a:pt x="1307136" y="0"/>
                </a:lnTo>
                <a:cubicBezTo>
                  <a:pt x="1387348" y="0"/>
                  <a:pt x="1452373" y="65025"/>
                  <a:pt x="1452373" y="145237"/>
                </a:cubicBezTo>
                <a:lnTo>
                  <a:pt x="1452373" y="1883628"/>
                </a:lnTo>
                <a:cubicBezTo>
                  <a:pt x="1452373" y="1963840"/>
                  <a:pt x="1387348" y="2028865"/>
                  <a:pt x="1307136" y="2028865"/>
                </a:cubicBezTo>
                <a:lnTo>
                  <a:pt x="145237" y="2028865"/>
                </a:lnTo>
                <a:cubicBezTo>
                  <a:pt x="65025" y="2028865"/>
                  <a:pt x="0" y="1963840"/>
                  <a:pt x="0" y="1883628"/>
                </a:cubicBezTo>
                <a:lnTo>
                  <a:pt x="0" y="145237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259" tIns="88259" rIns="88259" bIns="8825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l-GR" sz="1200" kern="1200"/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/>
              <a:t>Room type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/>
              <a:t>Room Size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/>
              <a:t>City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/>
              <a:t>Hotel stars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/>
              <a:t>Review Score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/>
              <a:t>Location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/>
              <a:t>Pool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>
                <a:solidFill>
                  <a:srgbClr val="FF0000"/>
                </a:solidFill>
              </a:rPr>
              <a:t>Breakfast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700" kern="1200" dirty="0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9909DA14-261D-4CAE-7862-0EAFEC0E0503}"/>
              </a:ext>
            </a:extLst>
          </p:cNvPr>
          <p:cNvSpPr/>
          <p:nvPr/>
        </p:nvSpPr>
        <p:spPr>
          <a:xfrm rot="19950515">
            <a:off x="5291508" y="2682797"/>
            <a:ext cx="140673" cy="150692"/>
          </a:xfrm>
          <a:custGeom>
            <a:avLst/>
            <a:gdLst>
              <a:gd name="connsiteX0" fmla="*/ 0 w 140673"/>
              <a:gd name="connsiteY0" fmla="*/ 30138 h 150692"/>
              <a:gd name="connsiteX1" fmla="*/ 70337 w 140673"/>
              <a:gd name="connsiteY1" fmla="*/ 30138 h 150692"/>
              <a:gd name="connsiteX2" fmla="*/ 70337 w 140673"/>
              <a:gd name="connsiteY2" fmla="*/ 0 h 150692"/>
              <a:gd name="connsiteX3" fmla="*/ 140673 w 140673"/>
              <a:gd name="connsiteY3" fmla="*/ 75346 h 150692"/>
              <a:gd name="connsiteX4" fmla="*/ 70337 w 140673"/>
              <a:gd name="connsiteY4" fmla="*/ 150692 h 150692"/>
              <a:gd name="connsiteX5" fmla="*/ 70337 w 140673"/>
              <a:gd name="connsiteY5" fmla="*/ 120554 h 150692"/>
              <a:gd name="connsiteX6" fmla="*/ 0 w 140673"/>
              <a:gd name="connsiteY6" fmla="*/ 120554 h 150692"/>
              <a:gd name="connsiteX7" fmla="*/ 0 w 140673"/>
              <a:gd name="connsiteY7" fmla="*/ 30138 h 15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73" h="150692">
                <a:moveTo>
                  <a:pt x="0" y="30138"/>
                </a:moveTo>
                <a:lnTo>
                  <a:pt x="70337" y="30138"/>
                </a:lnTo>
                <a:lnTo>
                  <a:pt x="70337" y="0"/>
                </a:lnTo>
                <a:lnTo>
                  <a:pt x="140673" y="75346"/>
                </a:lnTo>
                <a:lnTo>
                  <a:pt x="70337" y="150692"/>
                </a:lnTo>
                <a:lnTo>
                  <a:pt x="70337" y="120554"/>
                </a:lnTo>
                <a:lnTo>
                  <a:pt x="0" y="120554"/>
                </a:lnTo>
                <a:lnTo>
                  <a:pt x="0" y="30138"/>
                </a:lnTo>
                <a:close/>
              </a:path>
            </a:pathLst>
          </a:custGeom>
          <a:solidFill>
            <a:srgbClr val="00B0F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30138" rIns="42202" bIns="30137" numCol="1" spcCol="1270" anchor="ctr" anchorCtr="0">
            <a:noAutofit/>
          </a:bodyPr>
          <a:lstStyle/>
          <a:p>
            <a:pPr marL="0" lvl="0" indent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600" kern="1200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47F6DF86-6256-64A1-34E9-D7D48D6329CC}"/>
              </a:ext>
            </a:extLst>
          </p:cNvPr>
          <p:cNvSpPr/>
          <p:nvPr/>
        </p:nvSpPr>
        <p:spPr>
          <a:xfrm>
            <a:off x="5476038" y="1306397"/>
            <a:ext cx="1452373" cy="2028865"/>
          </a:xfrm>
          <a:custGeom>
            <a:avLst/>
            <a:gdLst>
              <a:gd name="connsiteX0" fmla="*/ 0 w 1452373"/>
              <a:gd name="connsiteY0" fmla="*/ 145237 h 2028865"/>
              <a:gd name="connsiteX1" fmla="*/ 145237 w 1452373"/>
              <a:gd name="connsiteY1" fmla="*/ 0 h 2028865"/>
              <a:gd name="connsiteX2" fmla="*/ 1307136 w 1452373"/>
              <a:gd name="connsiteY2" fmla="*/ 0 h 2028865"/>
              <a:gd name="connsiteX3" fmla="*/ 1452373 w 1452373"/>
              <a:gd name="connsiteY3" fmla="*/ 145237 h 2028865"/>
              <a:gd name="connsiteX4" fmla="*/ 1452373 w 1452373"/>
              <a:gd name="connsiteY4" fmla="*/ 1883628 h 2028865"/>
              <a:gd name="connsiteX5" fmla="*/ 1307136 w 1452373"/>
              <a:gd name="connsiteY5" fmla="*/ 2028865 h 2028865"/>
              <a:gd name="connsiteX6" fmla="*/ 145237 w 1452373"/>
              <a:gd name="connsiteY6" fmla="*/ 2028865 h 2028865"/>
              <a:gd name="connsiteX7" fmla="*/ 0 w 1452373"/>
              <a:gd name="connsiteY7" fmla="*/ 1883628 h 2028865"/>
              <a:gd name="connsiteX8" fmla="*/ 0 w 1452373"/>
              <a:gd name="connsiteY8" fmla="*/ 145237 h 2028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2373" h="2028865">
                <a:moveTo>
                  <a:pt x="0" y="145237"/>
                </a:moveTo>
                <a:cubicBezTo>
                  <a:pt x="0" y="65025"/>
                  <a:pt x="65025" y="0"/>
                  <a:pt x="145237" y="0"/>
                </a:cubicBezTo>
                <a:lnTo>
                  <a:pt x="1307136" y="0"/>
                </a:lnTo>
                <a:cubicBezTo>
                  <a:pt x="1387348" y="0"/>
                  <a:pt x="1452373" y="65025"/>
                  <a:pt x="1452373" y="145237"/>
                </a:cubicBezTo>
                <a:lnTo>
                  <a:pt x="1452373" y="1883628"/>
                </a:lnTo>
                <a:cubicBezTo>
                  <a:pt x="1452373" y="1963840"/>
                  <a:pt x="1387348" y="2028865"/>
                  <a:pt x="1307136" y="2028865"/>
                </a:cubicBezTo>
                <a:lnTo>
                  <a:pt x="145237" y="2028865"/>
                </a:lnTo>
                <a:cubicBezTo>
                  <a:pt x="65025" y="2028865"/>
                  <a:pt x="0" y="1963840"/>
                  <a:pt x="0" y="1883628"/>
                </a:cubicBezTo>
                <a:lnTo>
                  <a:pt x="0" y="145237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259" tIns="88259" rIns="88259" bIns="8825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Room type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Room Size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City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Hotel stars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Review Score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Location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Breakfast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800" kern="1200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04E0E469-D093-6423-55F0-8E95D4D08637}"/>
              </a:ext>
            </a:extLst>
          </p:cNvPr>
          <p:cNvSpPr/>
          <p:nvPr/>
        </p:nvSpPr>
        <p:spPr>
          <a:xfrm rot="643990">
            <a:off x="6989893" y="2407601"/>
            <a:ext cx="135212" cy="150692"/>
          </a:xfrm>
          <a:custGeom>
            <a:avLst/>
            <a:gdLst>
              <a:gd name="connsiteX0" fmla="*/ 0 w 135212"/>
              <a:gd name="connsiteY0" fmla="*/ 30138 h 150692"/>
              <a:gd name="connsiteX1" fmla="*/ 67606 w 135212"/>
              <a:gd name="connsiteY1" fmla="*/ 30138 h 150692"/>
              <a:gd name="connsiteX2" fmla="*/ 67606 w 135212"/>
              <a:gd name="connsiteY2" fmla="*/ 0 h 150692"/>
              <a:gd name="connsiteX3" fmla="*/ 135212 w 135212"/>
              <a:gd name="connsiteY3" fmla="*/ 75346 h 150692"/>
              <a:gd name="connsiteX4" fmla="*/ 67606 w 135212"/>
              <a:gd name="connsiteY4" fmla="*/ 150692 h 150692"/>
              <a:gd name="connsiteX5" fmla="*/ 67606 w 135212"/>
              <a:gd name="connsiteY5" fmla="*/ 120554 h 150692"/>
              <a:gd name="connsiteX6" fmla="*/ 0 w 135212"/>
              <a:gd name="connsiteY6" fmla="*/ 120554 h 150692"/>
              <a:gd name="connsiteX7" fmla="*/ 0 w 135212"/>
              <a:gd name="connsiteY7" fmla="*/ 30138 h 15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212" h="150692">
                <a:moveTo>
                  <a:pt x="0" y="30138"/>
                </a:moveTo>
                <a:lnTo>
                  <a:pt x="67606" y="30138"/>
                </a:lnTo>
                <a:lnTo>
                  <a:pt x="67606" y="0"/>
                </a:lnTo>
                <a:lnTo>
                  <a:pt x="135212" y="75346"/>
                </a:lnTo>
                <a:lnTo>
                  <a:pt x="67606" y="150692"/>
                </a:lnTo>
                <a:lnTo>
                  <a:pt x="67606" y="120554"/>
                </a:lnTo>
                <a:lnTo>
                  <a:pt x="0" y="120554"/>
                </a:lnTo>
                <a:lnTo>
                  <a:pt x="0" y="30138"/>
                </a:lnTo>
                <a:close/>
              </a:path>
            </a:pathLst>
          </a:custGeom>
          <a:solidFill>
            <a:srgbClr val="00B0F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30138" rIns="40563" bIns="30137" numCol="1" spcCol="1270" anchor="ctr" anchorCtr="0">
            <a:noAutofit/>
          </a:bodyPr>
          <a:lstStyle/>
          <a:p>
            <a:pPr marL="0" lvl="0" indent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600" kern="120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3A2CB001-44CC-50A1-FC2D-3F64EFC53AC1}"/>
              </a:ext>
            </a:extLst>
          </p:cNvPr>
          <p:cNvSpPr/>
          <p:nvPr/>
        </p:nvSpPr>
        <p:spPr>
          <a:xfrm>
            <a:off x="7179067" y="1628243"/>
            <a:ext cx="1452373" cy="2030795"/>
          </a:xfrm>
          <a:custGeom>
            <a:avLst/>
            <a:gdLst>
              <a:gd name="connsiteX0" fmla="*/ 0 w 1452373"/>
              <a:gd name="connsiteY0" fmla="*/ 145237 h 2030795"/>
              <a:gd name="connsiteX1" fmla="*/ 145237 w 1452373"/>
              <a:gd name="connsiteY1" fmla="*/ 0 h 2030795"/>
              <a:gd name="connsiteX2" fmla="*/ 1307136 w 1452373"/>
              <a:gd name="connsiteY2" fmla="*/ 0 h 2030795"/>
              <a:gd name="connsiteX3" fmla="*/ 1452373 w 1452373"/>
              <a:gd name="connsiteY3" fmla="*/ 145237 h 2030795"/>
              <a:gd name="connsiteX4" fmla="*/ 1452373 w 1452373"/>
              <a:gd name="connsiteY4" fmla="*/ 1885558 h 2030795"/>
              <a:gd name="connsiteX5" fmla="*/ 1307136 w 1452373"/>
              <a:gd name="connsiteY5" fmla="*/ 2030795 h 2030795"/>
              <a:gd name="connsiteX6" fmla="*/ 145237 w 1452373"/>
              <a:gd name="connsiteY6" fmla="*/ 2030795 h 2030795"/>
              <a:gd name="connsiteX7" fmla="*/ 0 w 1452373"/>
              <a:gd name="connsiteY7" fmla="*/ 1885558 h 2030795"/>
              <a:gd name="connsiteX8" fmla="*/ 0 w 1452373"/>
              <a:gd name="connsiteY8" fmla="*/ 145237 h 203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2373" h="2030795">
                <a:moveTo>
                  <a:pt x="0" y="145237"/>
                </a:moveTo>
                <a:cubicBezTo>
                  <a:pt x="0" y="65025"/>
                  <a:pt x="65025" y="0"/>
                  <a:pt x="145237" y="0"/>
                </a:cubicBezTo>
                <a:lnTo>
                  <a:pt x="1307136" y="0"/>
                </a:lnTo>
                <a:cubicBezTo>
                  <a:pt x="1387348" y="0"/>
                  <a:pt x="1452373" y="65025"/>
                  <a:pt x="1452373" y="145237"/>
                </a:cubicBezTo>
                <a:lnTo>
                  <a:pt x="1452373" y="1885558"/>
                </a:lnTo>
                <a:cubicBezTo>
                  <a:pt x="1452373" y="1965770"/>
                  <a:pt x="1387348" y="2030795"/>
                  <a:pt x="1307136" y="2030795"/>
                </a:cubicBezTo>
                <a:lnTo>
                  <a:pt x="145237" y="2030795"/>
                </a:lnTo>
                <a:cubicBezTo>
                  <a:pt x="65025" y="2030795"/>
                  <a:pt x="0" y="1965770"/>
                  <a:pt x="0" y="1885558"/>
                </a:cubicBezTo>
                <a:lnTo>
                  <a:pt x="0" y="145237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259" tIns="88259" rIns="88259" bIns="8825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l-GR" sz="1200" kern="1200"/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/>
              <a:t>Room type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/>
              <a:t>Room Size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/>
              <a:t>City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/>
              <a:t>Hotel stars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/>
              <a:t>Review Score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/>
              <a:t>Location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/>
              <a:t>Breakfast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>
                <a:solidFill>
                  <a:srgbClr val="FF0000"/>
                </a:solidFill>
              </a:rPr>
              <a:t>Gym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>
                <a:solidFill>
                  <a:srgbClr val="FF0000"/>
                </a:solidFill>
              </a:rPr>
              <a:t>Spa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800" kern="1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D5F6309-EFEF-B4A9-5E1B-ED4638252421}"/>
              </a:ext>
            </a:extLst>
          </p:cNvPr>
          <p:cNvSpPr/>
          <p:nvPr/>
        </p:nvSpPr>
        <p:spPr>
          <a:xfrm>
            <a:off x="1019329" y="3848724"/>
            <a:ext cx="1026827" cy="3672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D34F1B-5FA4-3215-1B2D-9EDEF69B9988}"/>
              </a:ext>
            </a:extLst>
          </p:cNvPr>
          <p:cNvSpPr/>
          <p:nvPr/>
        </p:nvSpPr>
        <p:spPr>
          <a:xfrm>
            <a:off x="2715716" y="3349051"/>
            <a:ext cx="1026827" cy="3672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2E0A34-05A5-F29D-6010-B7213C4C1E4B}"/>
              </a:ext>
            </a:extLst>
          </p:cNvPr>
          <p:cNvSpPr/>
          <p:nvPr/>
        </p:nvSpPr>
        <p:spPr>
          <a:xfrm>
            <a:off x="4572000" y="4084819"/>
            <a:ext cx="1026827" cy="3672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FE78EA-B642-4BFF-E927-94FF1831AA83}"/>
              </a:ext>
            </a:extLst>
          </p:cNvPr>
          <p:cNvSpPr/>
          <p:nvPr/>
        </p:nvSpPr>
        <p:spPr>
          <a:xfrm>
            <a:off x="6068515" y="3071734"/>
            <a:ext cx="1026827" cy="3672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19D7FB7-0453-73D3-1B47-ACAA09E3F76E}"/>
              </a:ext>
            </a:extLst>
          </p:cNvPr>
          <p:cNvSpPr/>
          <p:nvPr/>
        </p:nvSpPr>
        <p:spPr>
          <a:xfrm>
            <a:off x="7809402" y="1310390"/>
            <a:ext cx="1026827" cy="3672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  <p:sp>
        <p:nvSpPr>
          <p:cNvPr id="11" name="Google Shape;584;p38">
            <a:extLst>
              <a:ext uri="{FF2B5EF4-FFF2-40B4-BE49-F238E27FC236}">
                <a16:creationId xmlns:a16="http://schemas.microsoft.com/office/drawing/2014/main" id="{95242E75-E10C-AA49-68B6-F1FB2BCFD6DD}"/>
              </a:ext>
            </a:extLst>
          </p:cNvPr>
          <p:cNvSpPr txBox="1">
            <a:spLocks/>
          </p:cNvSpPr>
          <p:nvPr/>
        </p:nvSpPr>
        <p:spPr>
          <a:xfrm>
            <a:off x="1193028" y="3843057"/>
            <a:ext cx="679428" cy="62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/>
            <a:r>
              <a:rPr lang="el-GR" sz="1100" b="1" dirty="0"/>
              <a:t>0.8010</a:t>
            </a:r>
            <a:endParaRPr lang="en-US" sz="1100" b="1" dirty="0"/>
          </a:p>
        </p:txBody>
      </p:sp>
      <p:sp>
        <p:nvSpPr>
          <p:cNvPr id="12" name="Google Shape;584;p38">
            <a:extLst>
              <a:ext uri="{FF2B5EF4-FFF2-40B4-BE49-F238E27FC236}">
                <a16:creationId xmlns:a16="http://schemas.microsoft.com/office/drawing/2014/main" id="{4BA2B740-D1A3-090C-D157-16B675B8F6BD}"/>
              </a:ext>
            </a:extLst>
          </p:cNvPr>
          <p:cNvSpPr txBox="1">
            <a:spLocks/>
          </p:cNvSpPr>
          <p:nvPr/>
        </p:nvSpPr>
        <p:spPr>
          <a:xfrm>
            <a:off x="2915891" y="3342274"/>
            <a:ext cx="630812" cy="62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/>
            <a:r>
              <a:rPr lang="el-GR" sz="1100" b="1" dirty="0"/>
              <a:t>0.8105</a:t>
            </a:r>
            <a:endParaRPr lang="en-US" sz="1100" b="1" dirty="0"/>
          </a:p>
        </p:txBody>
      </p:sp>
      <p:sp>
        <p:nvSpPr>
          <p:cNvPr id="13" name="Google Shape;584;p38">
            <a:extLst>
              <a:ext uri="{FF2B5EF4-FFF2-40B4-BE49-F238E27FC236}">
                <a16:creationId xmlns:a16="http://schemas.microsoft.com/office/drawing/2014/main" id="{8D063734-DF98-60AC-CCD9-94E2C8146377}"/>
              </a:ext>
            </a:extLst>
          </p:cNvPr>
          <p:cNvSpPr txBox="1">
            <a:spLocks/>
          </p:cNvSpPr>
          <p:nvPr/>
        </p:nvSpPr>
        <p:spPr>
          <a:xfrm>
            <a:off x="4751497" y="4081693"/>
            <a:ext cx="724213" cy="62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/>
            <a:r>
              <a:rPr lang="el-GR" sz="1100" b="1" dirty="0"/>
              <a:t>0.8433</a:t>
            </a:r>
            <a:endParaRPr lang="en-US" sz="1100" b="1" dirty="0"/>
          </a:p>
        </p:txBody>
      </p:sp>
      <p:sp>
        <p:nvSpPr>
          <p:cNvPr id="14" name="Google Shape;584;p38">
            <a:extLst>
              <a:ext uri="{FF2B5EF4-FFF2-40B4-BE49-F238E27FC236}">
                <a16:creationId xmlns:a16="http://schemas.microsoft.com/office/drawing/2014/main" id="{1310A851-02AF-78FF-0376-BD9C20E4FA4A}"/>
              </a:ext>
            </a:extLst>
          </p:cNvPr>
          <p:cNvSpPr txBox="1">
            <a:spLocks/>
          </p:cNvSpPr>
          <p:nvPr/>
        </p:nvSpPr>
        <p:spPr>
          <a:xfrm>
            <a:off x="6243644" y="3067165"/>
            <a:ext cx="666192" cy="62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/>
            <a:r>
              <a:rPr lang="el-GR" sz="1100" b="1" dirty="0"/>
              <a:t>0.8418</a:t>
            </a:r>
            <a:endParaRPr lang="en-US" sz="1100" b="1" dirty="0"/>
          </a:p>
        </p:txBody>
      </p:sp>
      <p:sp>
        <p:nvSpPr>
          <p:cNvPr id="15" name="Google Shape;584;p38">
            <a:extLst>
              <a:ext uri="{FF2B5EF4-FFF2-40B4-BE49-F238E27FC236}">
                <a16:creationId xmlns:a16="http://schemas.microsoft.com/office/drawing/2014/main" id="{1226249B-BF22-AEB6-5984-25DE9F8552D8}"/>
              </a:ext>
            </a:extLst>
          </p:cNvPr>
          <p:cNvSpPr txBox="1">
            <a:spLocks/>
          </p:cNvSpPr>
          <p:nvPr/>
        </p:nvSpPr>
        <p:spPr>
          <a:xfrm>
            <a:off x="7989352" y="1313655"/>
            <a:ext cx="666925" cy="62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/>
            <a:r>
              <a:rPr lang="el-GR" sz="1100" b="1" dirty="0"/>
              <a:t>0.8441</a:t>
            </a:r>
            <a:endParaRPr lang="en-US" sz="1100" b="1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A6B4319-B98B-EE72-31CB-43C14DB99D0E}"/>
              </a:ext>
            </a:extLst>
          </p:cNvPr>
          <p:cNvCxnSpPr>
            <a:cxnSpLocks/>
          </p:cNvCxnSpPr>
          <p:nvPr/>
        </p:nvCxnSpPr>
        <p:spPr>
          <a:xfrm>
            <a:off x="2094788" y="1409091"/>
            <a:ext cx="1573175" cy="224994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8480664-EDC5-2628-6488-EB2949E16BB1}"/>
              </a:ext>
            </a:extLst>
          </p:cNvPr>
          <p:cNvCxnSpPr>
            <a:cxnSpLocks/>
          </p:cNvCxnSpPr>
          <p:nvPr/>
        </p:nvCxnSpPr>
        <p:spPr>
          <a:xfrm flipV="1">
            <a:off x="2111543" y="1409091"/>
            <a:ext cx="1542211" cy="21929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DBE9CCD-3F10-0917-FD7E-F6158717003D}"/>
              </a:ext>
            </a:extLst>
          </p:cNvPr>
          <p:cNvCxnSpPr>
            <a:cxnSpLocks/>
          </p:cNvCxnSpPr>
          <p:nvPr/>
        </p:nvCxnSpPr>
        <p:spPr>
          <a:xfrm>
            <a:off x="3725738" y="2090537"/>
            <a:ext cx="1573175" cy="224994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31A6C2-D86B-EB9C-7464-08D2CC24E70A}"/>
              </a:ext>
            </a:extLst>
          </p:cNvPr>
          <p:cNvCxnSpPr>
            <a:cxnSpLocks/>
          </p:cNvCxnSpPr>
          <p:nvPr/>
        </p:nvCxnSpPr>
        <p:spPr>
          <a:xfrm flipV="1">
            <a:off x="3742493" y="2090537"/>
            <a:ext cx="1542211" cy="21929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27631EC-5895-BAE7-3DA4-B09AC4F1AB67}"/>
              </a:ext>
            </a:extLst>
          </p:cNvPr>
          <p:cNvCxnSpPr>
            <a:cxnSpLocks/>
          </p:cNvCxnSpPr>
          <p:nvPr/>
        </p:nvCxnSpPr>
        <p:spPr>
          <a:xfrm>
            <a:off x="7156866" y="1558373"/>
            <a:ext cx="1573175" cy="224994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435FCC6-A718-9094-56FE-7B68C2C11C0A}"/>
              </a:ext>
            </a:extLst>
          </p:cNvPr>
          <p:cNvCxnSpPr>
            <a:cxnSpLocks/>
          </p:cNvCxnSpPr>
          <p:nvPr/>
        </p:nvCxnSpPr>
        <p:spPr>
          <a:xfrm flipV="1">
            <a:off x="7173621" y="1558373"/>
            <a:ext cx="1542211" cy="21929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Up Arrow 60">
            <a:extLst>
              <a:ext uri="{FF2B5EF4-FFF2-40B4-BE49-F238E27FC236}">
                <a16:creationId xmlns:a16="http://schemas.microsoft.com/office/drawing/2014/main" id="{346ED06A-9F60-4C30-1A2A-7A11A2A190DE}"/>
              </a:ext>
            </a:extLst>
          </p:cNvPr>
          <p:cNvSpPr/>
          <p:nvPr/>
        </p:nvSpPr>
        <p:spPr>
          <a:xfrm>
            <a:off x="6079091" y="3696341"/>
            <a:ext cx="448733" cy="735768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pic>
        <p:nvPicPr>
          <p:cNvPr id="62" name="Picture 61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A050538F-DB91-89C8-D071-FF1B4E060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012"/>
            <a:ext cx="1254557" cy="3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7" grpId="0" animBg="1"/>
      <p:bldP spid="8" grpId="0" animBg="1"/>
      <p:bldP spid="9" grpId="0" animBg="1"/>
      <p:bldP spid="10" grpId="0" animBg="1"/>
      <p:bldP spid="12" grpId="0"/>
      <p:bldP spid="13" grpId="0"/>
      <p:bldP spid="14" grpId="0"/>
      <p:bldP spid="14" grpId="1"/>
      <p:bldP spid="15" grpId="0"/>
      <p:bldP spid="6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Αποτελέσματα</a:t>
            </a:r>
            <a:r>
              <a:rPr lang="en-US" dirty="0"/>
              <a:t> – </a:t>
            </a:r>
            <a:r>
              <a:rPr lang="el-GR" dirty="0"/>
              <a:t>Τελικό Μοντέλο</a:t>
            </a:r>
            <a:endParaRPr dirty="0"/>
          </a:p>
        </p:txBody>
      </p:sp>
      <p:pic>
        <p:nvPicPr>
          <p:cNvPr id="27" name="Picture 26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6AFFAD8D-A272-AA99-977C-3A3E34A01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587" y="1253486"/>
            <a:ext cx="3896825" cy="2818825"/>
          </a:xfrm>
          <a:prstGeom prst="rect">
            <a:avLst/>
          </a:prstGeom>
        </p:spPr>
      </p:pic>
      <p:sp>
        <p:nvSpPr>
          <p:cNvPr id="28" name="Google Shape;584;p38">
            <a:extLst>
              <a:ext uri="{FF2B5EF4-FFF2-40B4-BE49-F238E27FC236}">
                <a16:creationId xmlns:a16="http://schemas.microsoft.com/office/drawing/2014/main" id="{D7DDAB9F-0CC0-604E-BD98-2E305E3C99F5}"/>
              </a:ext>
            </a:extLst>
          </p:cNvPr>
          <p:cNvSpPr txBox="1">
            <a:spLocks/>
          </p:cNvSpPr>
          <p:nvPr/>
        </p:nvSpPr>
        <p:spPr>
          <a:xfrm>
            <a:off x="615862" y="4138782"/>
            <a:ext cx="7912273" cy="62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/>
            <a:r>
              <a:rPr lang="en-US" sz="1200" dirty="0"/>
              <a:t>Log(Price) = </a:t>
            </a:r>
            <a:r>
              <a:rPr lang="el-GR" sz="1200" dirty="0"/>
              <a:t>1.11 </a:t>
            </a:r>
            <a:r>
              <a:rPr lang="en-US" sz="1200" dirty="0"/>
              <a:t>-0.027(Pafos) - 0.012(Ayia Napa) - 0.15(Larnaca) - 0.146(Nicosia) + 0.168(4*) + 0.283(5*) </a:t>
            </a:r>
            <a:r>
              <a:rPr lang="el-GR" sz="1200" dirty="0"/>
              <a:t>                </a:t>
            </a:r>
            <a:r>
              <a:rPr lang="en-US" sz="1200" dirty="0"/>
              <a:t>+ 0.079(Deluxe) + 0.164(Suite) + 0.097(Review Score) - 0.046(Location) </a:t>
            </a:r>
            <a:r>
              <a:rPr lang="en-GB" sz="1200" dirty="0"/>
              <a:t>+ 0.004(Room Size) + 0.203(Breakfast)</a:t>
            </a:r>
            <a:endParaRPr lang="en-US" sz="1200" dirty="0"/>
          </a:p>
        </p:txBody>
      </p:sp>
      <p:pic>
        <p:nvPicPr>
          <p:cNvPr id="2" name="Picture 1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7940A0D9-2C6E-AFF6-733F-020958457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012"/>
            <a:ext cx="1254557" cy="3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AB007EE-5F61-CE60-FAEC-5E7482A17B8B}"/>
              </a:ext>
            </a:extLst>
          </p:cNvPr>
          <p:cNvSpPr/>
          <p:nvPr/>
        </p:nvSpPr>
        <p:spPr>
          <a:xfrm>
            <a:off x="3176454" y="3982824"/>
            <a:ext cx="566483" cy="103014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9202973-DDBC-3DA7-C687-BA1379D06DBE}"/>
              </a:ext>
            </a:extLst>
          </p:cNvPr>
          <p:cNvSpPr/>
          <p:nvPr/>
        </p:nvSpPr>
        <p:spPr>
          <a:xfrm>
            <a:off x="3176453" y="3567544"/>
            <a:ext cx="566483" cy="216256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98B0E2C-794F-F768-AF2D-D115A2B68D14}"/>
              </a:ext>
            </a:extLst>
          </p:cNvPr>
          <p:cNvSpPr/>
          <p:nvPr/>
        </p:nvSpPr>
        <p:spPr>
          <a:xfrm>
            <a:off x="3176452" y="3398059"/>
            <a:ext cx="566483" cy="103014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>
          <a:extLst>
            <a:ext uri="{FF2B5EF4-FFF2-40B4-BE49-F238E27FC236}">
              <a16:creationId xmlns:a16="http://schemas.microsoft.com/office/drawing/2014/main" id="{161E4615-FFA5-06D7-9152-617353168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47">
            <a:extLst>
              <a:ext uri="{FF2B5EF4-FFF2-40B4-BE49-F238E27FC236}">
                <a16:creationId xmlns:a16="http://schemas.microsoft.com/office/drawing/2014/main" id="{013BE397-9A42-B52C-90F4-7764A59478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78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Εισηγήσεις</a:t>
            </a:r>
            <a:endParaRPr dirty="0"/>
          </a:p>
        </p:txBody>
      </p:sp>
      <p:grpSp>
        <p:nvGrpSpPr>
          <p:cNvPr id="28" name="Google Shape;894;p48">
            <a:extLst>
              <a:ext uri="{FF2B5EF4-FFF2-40B4-BE49-F238E27FC236}">
                <a16:creationId xmlns:a16="http://schemas.microsoft.com/office/drawing/2014/main" id="{6AD4A2D7-8460-1D2A-509B-4D61F8D7F48B}"/>
              </a:ext>
            </a:extLst>
          </p:cNvPr>
          <p:cNvGrpSpPr/>
          <p:nvPr/>
        </p:nvGrpSpPr>
        <p:grpSpPr>
          <a:xfrm>
            <a:off x="6970082" y="960307"/>
            <a:ext cx="1506856" cy="1967121"/>
            <a:chOff x="2371075" y="656025"/>
            <a:chExt cx="2858425" cy="4262600"/>
          </a:xfrm>
        </p:grpSpPr>
        <p:sp>
          <p:nvSpPr>
            <p:cNvPr id="29" name="Google Shape;895;p48">
              <a:extLst>
                <a:ext uri="{FF2B5EF4-FFF2-40B4-BE49-F238E27FC236}">
                  <a16:creationId xmlns:a16="http://schemas.microsoft.com/office/drawing/2014/main" id="{63CCAE11-14D4-93C5-B76F-AF119CC9D759}"/>
                </a:ext>
              </a:extLst>
            </p:cNvPr>
            <p:cNvSpPr/>
            <p:nvPr/>
          </p:nvSpPr>
          <p:spPr>
            <a:xfrm>
              <a:off x="3178100" y="3216200"/>
              <a:ext cx="1240625" cy="1702425"/>
            </a:xfrm>
            <a:custGeom>
              <a:avLst/>
              <a:gdLst/>
              <a:ahLst/>
              <a:cxnLst/>
              <a:rect l="l" t="t" r="r" b="b"/>
              <a:pathLst>
                <a:path w="49625" h="68097" extrusionOk="0">
                  <a:moveTo>
                    <a:pt x="23785" y="0"/>
                  </a:moveTo>
                  <a:lnTo>
                    <a:pt x="23785" y="28196"/>
                  </a:lnTo>
                  <a:lnTo>
                    <a:pt x="21805" y="28196"/>
                  </a:lnTo>
                  <a:lnTo>
                    <a:pt x="21805" y="51555"/>
                  </a:lnTo>
                  <a:lnTo>
                    <a:pt x="0" y="65264"/>
                  </a:lnTo>
                  <a:lnTo>
                    <a:pt x="1780" y="68096"/>
                  </a:lnTo>
                  <a:lnTo>
                    <a:pt x="21805" y="56893"/>
                  </a:lnTo>
                  <a:lnTo>
                    <a:pt x="27845" y="56893"/>
                  </a:lnTo>
                  <a:lnTo>
                    <a:pt x="47845" y="68096"/>
                  </a:lnTo>
                  <a:lnTo>
                    <a:pt x="49625" y="65264"/>
                  </a:lnTo>
                  <a:lnTo>
                    <a:pt x="28296" y="51855"/>
                  </a:lnTo>
                  <a:lnTo>
                    <a:pt x="28296" y="28196"/>
                  </a:lnTo>
                  <a:lnTo>
                    <a:pt x="26316" y="28196"/>
                  </a:lnTo>
                  <a:lnTo>
                    <a:pt x="263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96;p48">
              <a:extLst>
                <a:ext uri="{FF2B5EF4-FFF2-40B4-BE49-F238E27FC236}">
                  <a16:creationId xmlns:a16="http://schemas.microsoft.com/office/drawing/2014/main" id="{09A1AD50-F1DE-264F-CD22-315F246BEF34}"/>
                </a:ext>
              </a:extLst>
            </p:cNvPr>
            <p:cNvSpPr/>
            <p:nvPr/>
          </p:nvSpPr>
          <p:spPr>
            <a:xfrm>
              <a:off x="2441875" y="713050"/>
              <a:ext cx="2713075" cy="2882875"/>
            </a:xfrm>
            <a:custGeom>
              <a:avLst/>
              <a:gdLst/>
              <a:ahLst/>
              <a:cxnLst/>
              <a:rect l="l" t="t" r="r" b="b"/>
              <a:pathLst>
                <a:path w="108523" h="115315" extrusionOk="0">
                  <a:moveTo>
                    <a:pt x="3083" y="1"/>
                  </a:moveTo>
                  <a:cubicBezTo>
                    <a:pt x="1379" y="1"/>
                    <a:pt x="0" y="1379"/>
                    <a:pt x="0" y="3083"/>
                  </a:cubicBezTo>
                  <a:lnTo>
                    <a:pt x="0" y="115315"/>
                  </a:lnTo>
                  <a:lnTo>
                    <a:pt x="108522" y="115315"/>
                  </a:lnTo>
                  <a:lnTo>
                    <a:pt x="108522" y="3083"/>
                  </a:lnTo>
                  <a:cubicBezTo>
                    <a:pt x="108522" y="1379"/>
                    <a:pt x="107144" y="1"/>
                    <a:pt x="105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97;p48">
              <a:extLst>
                <a:ext uri="{FF2B5EF4-FFF2-40B4-BE49-F238E27FC236}">
                  <a16:creationId xmlns:a16="http://schemas.microsoft.com/office/drawing/2014/main" id="{D8FF6574-CD5D-3060-76BB-15310872E449}"/>
                </a:ext>
              </a:extLst>
            </p:cNvPr>
            <p:cNvSpPr/>
            <p:nvPr/>
          </p:nvSpPr>
          <p:spPr>
            <a:xfrm>
              <a:off x="2371075" y="656025"/>
              <a:ext cx="2858425" cy="113450"/>
            </a:xfrm>
            <a:custGeom>
              <a:avLst/>
              <a:gdLst/>
              <a:ahLst/>
              <a:cxnLst/>
              <a:rect l="l" t="t" r="r" b="b"/>
              <a:pathLst>
                <a:path w="114337" h="4538" extrusionOk="0">
                  <a:moveTo>
                    <a:pt x="2256" y="1"/>
                  </a:moveTo>
                  <a:cubicBezTo>
                    <a:pt x="1003" y="1"/>
                    <a:pt x="0" y="1028"/>
                    <a:pt x="0" y="2282"/>
                  </a:cubicBezTo>
                  <a:cubicBezTo>
                    <a:pt x="0" y="3535"/>
                    <a:pt x="1003" y="4537"/>
                    <a:pt x="2256" y="4537"/>
                  </a:cubicBezTo>
                  <a:lnTo>
                    <a:pt x="112056" y="4537"/>
                  </a:lnTo>
                  <a:cubicBezTo>
                    <a:pt x="113309" y="4537"/>
                    <a:pt x="114337" y="3535"/>
                    <a:pt x="114337" y="2282"/>
                  </a:cubicBezTo>
                  <a:cubicBezTo>
                    <a:pt x="114337" y="1028"/>
                    <a:pt x="113309" y="1"/>
                    <a:pt x="1120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98;p48">
              <a:extLst>
                <a:ext uri="{FF2B5EF4-FFF2-40B4-BE49-F238E27FC236}">
                  <a16:creationId xmlns:a16="http://schemas.microsoft.com/office/drawing/2014/main" id="{6B3DB7C7-5D06-4359-E5E9-36031DBFCAAD}"/>
                </a:ext>
              </a:extLst>
            </p:cNvPr>
            <p:cNvSpPr/>
            <p:nvPr/>
          </p:nvSpPr>
          <p:spPr>
            <a:xfrm>
              <a:off x="2752025" y="1572075"/>
              <a:ext cx="2179850" cy="25"/>
            </a:xfrm>
            <a:custGeom>
              <a:avLst/>
              <a:gdLst/>
              <a:ahLst/>
              <a:cxnLst/>
              <a:rect l="l" t="t" r="r" b="b"/>
              <a:pathLst>
                <a:path w="87194" h="1" fill="none" extrusionOk="0">
                  <a:moveTo>
                    <a:pt x="0" y="1"/>
                  </a:moveTo>
                  <a:lnTo>
                    <a:pt x="87194" y="1"/>
                  </a:lnTo>
                </a:path>
              </a:pathLst>
            </a:custGeom>
            <a:noFill/>
            <a:ln w="106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99;p48">
              <a:extLst>
                <a:ext uri="{FF2B5EF4-FFF2-40B4-BE49-F238E27FC236}">
                  <a16:creationId xmlns:a16="http://schemas.microsoft.com/office/drawing/2014/main" id="{D32D9379-3F54-7C21-7140-031C6E385505}"/>
                </a:ext>
              </a:extLst>
            </p:cNvPr>
            <p:cNvSpPr/>
            <p:nvPr/>
          </p:nvSpPr>
          <p:spPr>
            <a:xfrm>
              <a:off x="2752025" y="1671075"/>
              <a:ext cx="2179850" cy="25"/>
            </a:xfrm>
            <a:custGeom>
              <a:avLst/>
              <a:gdLst/>
              <a:ahLst/>
              <a:cxnLst/>
              <a:rect l="l" t="t" r="r" b="b"/>
              <a:pathLst>
                <a:path w="87194" h="1" fill="none" extrusionOk="0">
                  <a:moveTo>
                    <a:pt x="0" y="1"/>
                  </a:moveTo>
                  <a:lnTo>
                    <a:pt x="87194" y="1"/>
                  </a:lnTo>
                </a:path>
              </a:pathLst>
            </a:custGeom>
            <a:noFill/>
            <a:ln w="106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00;p48">
              <a:extLst>
                <a:ext uri="{FF2B5EF4-FFF2-40B4-BE49-F238E27FC236}">
                  <a16:creationId xmlns:a16="http://schemas.microsoft.com/office/drawing/2014/main" id="{0393AAD1-6DC0-FD30-D3BE-97A1F13BBFCA}"/>
                </a:ext>
              </a:extLst>
            </p:cNvPr>
            <p:cNvSpPr/>
            <p:nvPr/>
          </p:nvSpPr>
          <p:spPr>
            <a:xfrm>
              <a:off x="2752025" y="1770700"/>
              <a:ext cx="2179850" cy="25"/>
            </a:xfrm>
            <a:custGeom>
              <a:avLst/>
              <a:gdLst/>
              <a:ahLst/>
              <a:cxnLst/>
              <a:rect l="l" t="t" r="r" b="b"/>
              <a:pathLst>
                <a:path w="87194" h="1" fill="none" extrusionOk="0">
                  <a:moveTo>
                    <a:pt x="0" y="1"/>
                  </a:moveTo>
                  <a:lnTo>
                    <a:pt x="87194" y="1"/>
                  </a:lnTo>
                </a:path>
              </a:pathLst>
            </a:custGeom>
            <a:noFill/>
            <a:ln w="106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01;p48">
              <a:extLst>
                <a:ext uri="{FF2B5EF4-FFF2-40B4-BE49-F238E27FC236}">
                  <a16:creationId xmlns:a16="http://schemas.microsoft.com/office/drawing/2014/main" id="{8C28C93F-5AC5-F06C-CEEA-5DFD7D127720}"/>
                </a:ext>
              </a:extLst>
            </p:cNvPr>
            <p:cNvSpPr/>
            <p:nvPr/>
          </p:nvSpPr>
          <p:spPr>
            <a:xfrm>
              <a:off x="2752025" y="1869700"/>
              <a:ext cx="2179850" cy="25"/>
            </a:xfrm>
            <a:custGeom>
              <a:avLst/>
              <a:gdLst/>
              <a:ahLst/>
              <a:cxnLst/>
              <a:rect l="l" t="t" r="r" b="b"/>
              <a:pathLst>
                <a:path w="87194" h="1" fill="none" extrusionOk="0">
                  <a:moveTo>
                    <a:pt x="0" y="1"/>
                  </a:moveTo>
                  <a:lnTo>
                    <a:pt x="87194" y="1"/>
                  </a:lnTo>
                </a:path>
              </a:pathLst>
            </a:custGeom>
            <a:noFill/>
            <a:ln w="106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02;p48">
              <a:extLst>
                <a:ext uri="{FF2B5EF4-FFF2-40B4-BE49-F238E27FC236}">
                  <a16:creationId xmlns:a16="http://schemas.microsoft.com/office/drawing/2014/main" id="{5A6E491E-8523-8AD4-83FF-761507A89DB1}"/>
                </a:ext>
              </a:extLst>
            </p:cNvPr>
            <p:cNvSpPr/>
            <p:nvPr/>
          </p:nvSpPr>
          <p:spPr>
            <a:xfrm>
              <a:off x="2752025" y="1968700"/>
              <a:ext cx="2179850" cy="25"/>
            </a:xfrm>
            <a:custGeom>
              <a:avLst/>
              <a:gdLst/>
              <a:ahLst/>
              <a:cxnLst/>
              <a:rect l="l" t="t" r="r" b="b"/>
              <a:pathLst>
                <a:path w="87194" h="1" fill="none" extrusionOk="0">
                  <a:moveTo>
                    <a:pt x="0" y="0"/>
                  </a:moveTo>
                  <a:lnTo>
                    <a:pt x="87194" y="0"/>
                  </a:lnTo>
                </a:path>
              </a:pathLst>
            </a:custGeom>
            <a:noFill/>
            <a:ln w="106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03;p48">
              <a:extLst>
                <a:ext uri="{FF2B5EF4-FFF2-40B4-BE49-F238E27FC236}">
                  <a16:creationId xmlns:a16="http://schemas.microsoft.com/office/drawing/2014/main" id="{1E039E91-5986-8880-FA6D-08BFFB1E16C6}"/>
                </a:ext>
              </a:extLst>
            </p:cNvPr>
            <p:cNvSpPr/>
            <p:nvPr/>
          </p:nvSpPr>
          <p:spPr>
            <a:xfrm>
              <a:off x="2752025" y="2068325"/>
              <a:ext cx="2179850" cy="25"/>
            </a:xfrm>
            <a:custGeom>
              <a:avLst/>
              <a:gdLst/>
              <a:ahLst/>
              <a:cxnLst/>
              <a:rect l="l" t="t" r="r" b="b"/>
              <a:pathLst>
                <a:path w="87194" h="1" fill="none" extrusionOk="0">
                  <a:moveTo>
                    <a:pt x="0" y="0"/>
                  </a:moveTo>
                  <a:lnTo>
                    <a:pt x="87194" y="0"/>
                  </a:lnTo>
                </a:path>
              </a:pathLst>
            </a:custGeom>
            <a:noFill/>
            <a:ln w="106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04;p48">
              <a:extLst>
                <a:ext uri="{FF2B5EF4-FFF2-40B4-BE49-F238E27FC236}">
                  <a16:creationId xmlns:a16="http://schemas.microsoft.com/office/drawing/2014/main" id="{BBF27101-1EFE-DEB0-67C3-D1046F9BEB2F}"/>
                </a:ext>
              </a:extLst>
            </p:cNvPr>
            <p:cNvSpPr/>
            <p:nvPr/>
          </p:nvSpPr>
          <p:spPr>
            <a:xfrm>
              <a:off x="2752025" y="2167325"/>
              <a:ext cx="2179850" cy="25"/>
            </a:xfrm>
            <a:custGeom>
              <a:avLst/>
              <a:gdLst/>
              <a:ahLst/>
              <a:cxnLst/>
              <a:rect l="l" t="t" r="r" b="b"/>
              <a:pathLst>
                <a:path w="87194" h="1" fill="none" extrusionOk="0">
                  <a:moveTo>
                    <a:pt x="0" y="0"/>
                  </a:moveTo>
                  <a:lnTo>
                    <a:pt x="87194" y="0"/>
                  </a:lnTo>
                </a:path>
              </a:pathLst>
            </a:custGeom>
            <a:noFill/>
            <a:ln w="106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05;p48">
              <a:extLst>
                <a:ext uri="{FF2B5EF4-FFF2-40B4-BE49-F238E27FC236}">
                  <a16:creationId xmlns:a16="http://schemas.microsoft.com/office/drawing/2014/main" id="{386E72D1-E59E-AD84-8163-075967BA5CDC}"/>
                </a:ext>
              </a:extLst>
            </p:cNvPr>
            <p:cNvSpPr/>
            <p:nvPr/>
          </p:nvSpPr>
          <p:spPr>
            <a:xfrm>
              <a:off x="2752025" y="2266950"/>
              <a:ext cx="2179850" cy="25"/>
            </a:xfrm>
            <a:custGeom>
              <a:avLst/>
              <a:gdLst/>
              <a:ahLst/>
              <a:cxnLst/>
              <a:rect l="l" t="t" r="r" b="b"/>
              <a:pathLst>
                <a:path w="87194" h="1" fill="none" extrusionOk="0">
                  <a:moveTo>
                    <a:pt x="0" y="0"/>
                  </a:moveTo>
                  <a:lnTo>
                    <a:pt x="87194" y="0"/>
                  </a:lnTo>
                </a:path>
              </a:pathLst>
            </a:custGeom>
            <a:noFill/>
            <a:ln w="106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06;p48">
              <a:extLst>
                <a:ext uri="{FF2B5EF4-FFF2-40B4-BE49-F238E27FC236}">
                  <a16:creationId xmlns:a16="http://schemas.microsoft.com/office/drawing/2014/main" id="{6B6A2F7B-BBF8-B1B4-809E-CDDAB1E2D1DB}"/>
                </a:ext>
              </a:extLst>
            </p:cNvPr>
            <p:cNvSpPr/>
            <p:nvPr/>
          </p:nvSpPr>
          <p:spPr>
            <a:xfrm>
              <a:off x="2752025" y="2365950"/>
              <a:ext cx="2179850" cy="25"/>
            </a:xfrm>
            <a:custGeom>
              <a:avLst/>
              <a:gdLst/>
              <a:ahLst/>
              <a:cxnLst/>
              <a:rect l="l" t="t" r="r" b="b"/>
              <a:pathLst>
                <a:path w="87194" h="1" fill="none" extrusionOk="0">
                  <a:moveTo>
                    <a:pt x="0" y="0"/>
                  </a:moveTo>
                  <a:lnTo>
                    <a:pt x="87194" y="0"/>
                  </a:lnTo>
                </a:path>
              </a:pathLst>
            </a:custGeom>
            <a:noFill/>
            <a:ln w="106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07;p48">
              <a:extLst>
                <a:ext uri="{FF2B5EF4-FFF2-40B4-BE49-F238E27FC236}">
                  <a16:creationId xmlns:a16="http://schemas.microsoft.com/office/drawing/2014/main" id="{9C80F269-9DD9-CA6D-3621-512B3BE9E866}"/>
                </a:ext>
              </a:extLst>
            </p:cNvPr>
            <p:cNvSpPr/>
            <p:nvPr/>
          </p:nvSpPr>
          <p:spPr>
            <a:xfrm>
              <a:off x="2752025" y="2465575"/>
              <a:ext cx="2179850" cy="25"/>
            </a:xfrm>
            <a:custGeom>
              <a:avLst/>
              <a:gdLst/>
              <a:ahLst/>
              <a:cxnLst/>
              <a:rect l="l" t="t" r="r" b="b"/>
              <a:pathLst>
                <a:path w="87194" h="1" fill="none" extrusionOk="0">
                  <a:moveTo>
                    <a:pt x="0" y="0"/>
                  </a:moveTo>
                  <a:lnTo>
                    <a:pt x="87194" y="0"/>
                  </a:lnTo>
                </a:path>
              </a:pathLst>
            </a:custGeom>
            <a:noFill/>
            <a:ln w="106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08;p48">
              <a:extLst>
                <a:ext uri="{FF2B5EF4-FFF2-40B4-BE49-F238E27FC236}">
                  <a16:creationId xmlns:a16="http://schemas.microsoft.com/office/drawing/2014/main" id="{EA531F4D-D01F-4A91-342A-9BC75ABDEC1A}"/>
                </a:ext>
              </a:extLst>
            </p:cNvPr>
            <p:cNvSpPr/>
            <p:nvPr/>
          </p:nvSpPr>
          <p:spPr>
            <a:xfrm>
              <a:off x="2752025" y="2564575"/>
              <a:ext cx="2179850" cy="25"/>
            </a:xfrm>
            <a:custGeom>
              <a:avLst/>
              <a:gdLst/>
              <a:ahLst/>
              <a:cxnLst/>
              <a:rect l="l" t="t" r="r" b="b"/>
              <a:pathLst>
                <a:path w="87194" h="1" fill="none" extrusionOk="0">
                  <a:moveTo>
                    <a:pt x="0" y="0"/>
                  </a:moveTo>
                  <a:lnTo>
                    <a:pt x="87194" y="0"/>
                  </a:lnTo>
                </a:path>
              </a:pathLst>
            </a:custGeom>
            <a:noFill/>
            <a:ln w="106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09;p48">
              <a:extLst>
                <a:ext uri="{FF2B5EF4-FFF2-40B4-BE49-F238E27FC236}">
                  <a16:creationId xmlns:a16="http://schemas.microsoft.com/office/drawing/2014/main" id="{92333D7B-6A26-BA9A-ECF3-37B7CD9544B1}"/>
                </a:ext>
              </a:extLst>
            </p:cNvPr>
            <p:cNvSpPr/>
            <p:nvPr/>
          </p:nvSpPr>
          <p:spPr>
            <a:xfrm>
              <a:off x="2752025" y="2664200"/>
              <a:ext cx="2179850" cy="25"/>
            </a:xfrm>
            <a:custGeom>
              <a:avLst/>
              <a:gdLst/>
              <a:ahLst/>
              <a:cxnLst/>
              <a:rect l="l" t="t" r="r" b="b"/>
              <a:pathLst>
                <a:path w="87194" h="1" fill="none" extrusionOk="0">
                  <a:moveTo>
                    <a:pt x="0" y="0"/>
                  </a:moveTo>
                  <a:lnTo>
                    <a:pt x="87194" y="0"/>
                  </a:lnTo>
                </a:path>
              </a:pathLst>
            </a:custGeom>
            <a:noFill/>
            <a:ln w="106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10;p48">
              <a:extLst>
                <a:ext uri="{FF2B5EF4-FFF2-40B4-BE49-F238E27FC236}">
                  <a16:creationId xmlns:a16="http://schemas.microsoft.com/office/drawing/2014/main" id="{6F5D8B46-1DDD-51BA-BF9C-2E9B51EF5F24}"/>
                </a:ext>
              </a:extLst>
            </p:cNvPr>
            <p:cNvSpPr/>
            <p:nvPr/>
          </p:nvSpPr>
          <p:spPr>
            <a:xfrm>
              <a:off x="2752025" y="2763200"/>
              <a:ext cx="2179850" cy="25"/>
            </a:xfrm>
            <a:custGeom>
              <a:avLst/>
              <a:gdLst/>
              <a:ahLst/>
              <a:cxnLst/>
              <a:rect l="l" t="t" r="r" b="b"/>
              <a:pathLst>
                <a:path w="87194" h="1" fill="none" extrusionOk="0">
                  <a:moveTo>
                    <a:pt x="0" y="0"/>
                  </a:moveTo>
                  <a:lnTo>
                    <a:pt x="87194" y="0"/>
                  </a:lnTo>
                </a:path>
              </a:pathLst>
            </a:custGeom>
            <a:noFill/>
            <a:ln w="106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11;p48">
              <a:extLst>
                <a:ext uri="{FF2B5EF4-FFF2-40B4-BE49-F238E27FC236}">
                  <a16:creationId xmlns:a16="http://schemas.microsoft.com/office/drawing/2014/main" id="{F432F515-D2EA-0863-C25A-B8420D44C782}"/>
                </a:ext>
              </a:extLst>
            </p:cNvPr>
            <p:cNvSpPr/>
            <p:nvPr/>
          </p:nvSpPr>
          <p:spPr>
            <a:xfrm>
              <a:off x="3128600" y="1877225"/>
              <a:ext cx="412925" cy="592125"/>
            </a:xfrm>
            <a:custGeom>
              <a:avLst/>
              <a:gdLst/>
              <a:ahLst/>
              <a:cxnLst/>
              <a:rect l="l" t="t" r="r" b="b"/>
              <a:pathLst>
                <a:path w="16517" h="23685" extrusionOk="0">
                  <a:moveTo>
                    <a:pt x="0" y="0"/>
                  </a:moveTo>
                  <a:lnTo>
                    <a:pt x="7118" y="23685"/>
                  </a:lnTo>
                  <a:lnTo>
                    <a:pt x="16517" y="23685"/>
                  </a:lnTo>
                  <a:lnTo>
                    <a:pt x="94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12;p48">
              <a:extLst>
                <a:ext uri="{FF2B5EF4-FFF2-40B4-BE49-F238E27FC236}">
                  <a16:creationId xmlns:a16="http://schemas.microsoft.com/office/drawing/2014/main" id="{C0495B62-9FEF-106F-597C-45B3F7471E97}"/>
                </a:ext>
              </a:extLst>
            </p:cNvPr>
            <p:cNvSpPr/>
            <p:nvPr/>
          </p:nvSpPr>
          <p:spPr>
            <a:xfrm>
              <a:off x="3646150" y="1580850"/>
              <a:ext cx="441125" cy="669825"/>
            </a:xfrm>
            <a:custGeom>
              <a:avLst/>
              <a:gdLst/>
              <a:ahLst/>
              <a:cxnLst/>
              <a:rect l="l" t="t" r="r" b="b"/>
              <a:pathLst>
                <a:path w="17645" h="26793" extrusionOk="0">
                  <a:moveTo>
                    <a:pt x="0" y="1"/>
                  </a:moveTo>
                  <a:lnTo>
                    <a:pt x="8246" y="26793"/>
                  </a:lnTo>
                  <a:lnTo>
                    <a:pt x="17644" y="26793"/>
                  </a:lnTo>
                  <a:lnTo>
                    <a:pt x="94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13;p48">
              <a:extLst>
                <a:ext uri="{FF2B5EF4-FFF2-40B4-BE49-F238E27FC236}">
                  <a16:creationId xmlns:a16="http://schemas.microsoft.com/office/drawing/2014/main" id="{9C901E55-01FA-14E1-0BCC-4A70671AA11E}"/>
                </a:ext>
              </a:extLst>
            </p:cNvPr>
            <p:cNvSpPr/>
            <p:nvPr/>
          </p:nvSpPr>
          <p:spPr>
            <a:xfrm>
              <a:off x="4214450" y="1362800"/>
              <a:ext cx="375950" cy="443650"/>
            </a:xfrm>
            <a:custGeom>
              <a:avLst/>
              <a:gdLst/>
              <a:ahLst/>
              <a:cxnLst/>
              <a:rect l="l" t="t" r="r" b="b"/>
              <a:pathLst>
                <a:path w="15038" h="17746" extrusionOk="0">
                  <a:moveTo>
                    <a:pt x="0" y="1"/>
                  </a:moveTo>
                  <a:lnTo>
                    <a:pt x="5639" y="17745"/>
                  </a:lnTo>
                  <a:lnTo>
                    <a:pt x="15038" y="17745"/>
                  </a:lnTo>
                  <a:lnTo>
                    <a:pt x="94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14;p48">
              <a:extLst>
                <a:ext uri="{FF2B5EF4-FFF2-40B4-BE49-F238E27FC236}">
                  <a16:creationId xmlns:a16="http://schemas.microsoft.com/office/drawing/2014/main" id="{8553019F-BC02-FC9B-8785-AFCE23A7E92E}"/>
                </a:ext>
              </a:extLst>
            </p:cNvPr>
            <p:cNvSpPr/>
            <p:nvPr/>
          </p:nvSpPr>
          <p:spPr>
            <a:xfrm>
              <a:off x="2825325" y="1877225"/>
              <a:ext cx="529475" cy="1029475"/>
            </a:xfrm>
            <a:custGeom>
              <a:avLst/>
              <a:gdLst/>
              <a:ahLst/>
              <a:cxnLst/>
              <a:rect l="l" t="t" r="r" b="b"/>
              <a:pathLst>
                <a:path w="21179" h="41179" extrusionOk="0">
                  <a:moveTo>
                    <a:pt x="11705" y="0"/>
                  </a:moveTo>
                  <a:lnTo>
                    <a:pt x="1" y="41178"/>
                  </a:lnTo>
                  <a:lnTo>
                    <a:pt x="9399" y="41178"/>
                  </a:lnTo>
                  <a:lnTo>
                    <a:pt x="21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15;p48">
              <a:extLst>
                <a:ext uri="{FF2B5EF4-FFF2-40B4-BE49-F238E27FC236}">
                  <a16:creationId xmlns:a16="http://schemas.microsoft.com/office/drawing/2014/main" id="{22479DC7-C3B8-0C5E-F051-7000B2037C95}"/>
                </a:ext>
              </a:extLst>
            </p:cNvPr>
            <p:cNvSpPr/>
            <p:nvPr/>
          </p:nvSpPr>
          <p:spPr>
            <a:xfrm>
              <a:off x="3374825" y="1580850"/>
              <a:ext cx="498775" cy="888500"/>
            </a:xfrm>
            <a:custGeom>
              <a:avLst/>
              <a:gdLst/>
              <a:ahLst/>
              <a:cxnLst/>
              <a:rect l="l" t="t" r="r" b="b"/>
              <a:pathLst>
                <a:path w="19951" h="35540" extrusionOk="0">
                  <a:moveTo>
                    <a:pt x="10477" y="1"/>
                  </a:moveTo>
                  <a:lnTo>
                    <a:pt x="1" y="35540"/>
                  </a:lnTo>
                  <a:lnTo>
                    <a:pt x="9399" y="35540"/>
                  </a:lnTo>
                  <a:lnTo>
                    <a:pt x="199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16;p48">
              <a:extLst>
                <a:ext uri="{FF2B5EF4-FFF2-40B4-BE49-F238E27FC236}">
                  <a16:creationId xmlns:a16="http://schemas.microsoft.com/office/drawing/2014/main" id="{D4F7032A-A6FF-817E-C7D6-C7E413690B17}"/>
                </a:ext>
              </a:extLst>
            </p:cNvPr>
            <p:cNvSpPr/>
            <p:nvPr/>
          </p:nvSpPr>
          <p:spPr>
            <a:xfrm>
              <a:off x="3897400" y="1362800"/>
              <a:ext cx="499400" cy="887875"/>
            </a:xfrm>
            <a:custGeom>
              <a:avLst/>
              <a:gdLst/>
              <a:ahLst/>
              <a:cxnLst/>
              <a:rect l="l" t="t" r="r" b="b"/>
              <a:pathLst>
                <a:path w="19976" h="35515" extrusionOk="0">
                  <a:moveTo>
                    <a:pt x="10477" y="1"/>
                  </a:moveTo>
                  <a:lnTo>
                    <a:pt x="0" y="35515"/>
                  </a:lnTo>
                  <a:lnTo>
                    <a:pt x="9399" y="35515"/>
                  </a:lnTo>
                  <a:lnTo>
                    <a:pt x="199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17;p48">
              <a:extLst>
                <a:ext uri="{FF2B5EF4-FFF2-40B4-BE49-F238E27FC236}">
                  <a16:creationId xmlns:a16="http://schemas.microsoft.com/office/drawing/2014/main" id="{3F81559F-8823-1473-679E-2464A396902F}"/>
                </a:ext>
              </a:extLst>
            </p:cNvPr>
            <p:cNvSpPr/>
            <p:nvPr/>
          </p:nvSpPr>
          <p:spPr>
            <a:xfrm>
              <a:off x="4456925" y="1243750"/>
              <a:ext cx="399775" cy="562700"/>
            </a:xfrm>
            <a:custGeom>
              <a:avLst/>
              <a:gdLst/>
              <a:ahLst/>
              <a:cxnLst/>
              <a:rect l="l" t="t" r="r" b="b"/>
              <a:pathLst>
                <a:path w="15991" h="22508" extrusionOk="0">
                  <a:moveTo>
                    <a:pt x="6492" y="1"/>
                  </a:moveTo>
                  <a:lnTo>
                    <a:pt x="0" y="22507"/>
                  </a:lnTo>
                  <a:lnTo>
                    <a:pt x="9399" y="22507"/>
                  </a:lnTo>
                  <a:lnTo>
                    <a:pt x="159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18;p48">
              <a:extLst>
                <a:ext uri="{FF2B5EF4-FFF2-40B4-BE49-F238E27FC236}">
                  <a16:creationId xmlns:a16="http://schemas.microsoft.com/office/drawing/2014/main" id="{CDCE6DDE-01E1-F221-D698-3FA2EB02D2F0}"/>
                </a:ext>
              </a:extLst>
            </p:cNvPr>
            <p:cNvSpPr/>
            <p:nvPr/>
          </p:nvSpPr>
          <p:spPr>
            <a:xfrm>
              <a:off x="4509550" y="1021950"/>
              <a:ext cx="408550" cy="243125"/>
            </a:xfrm>
            <a:custGeom>
              <a:avLst/>
              <a:gdLst/>
              <a:ahLst/>
              <a:cxnLst/>
              <a:rect l="l" t="t" r="r" b="b"/>
              <a:pathLst>
                <a:path w="16342" h="9725" extrusionOk="0">
                  <a:moveTo>
                    <a:pt x="11279" y="1"/>
                  </a:moveTo>
                  <a:lnTo>
                    <a:pt x="1" y="9725"/>
                  </a:lnTo>
                  <a:lnTo>
                    <a:pt x="16342" y="9725"/>
                  </a:lnTo>
                  <a:lnTo>
                    <a:pt x="112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19;p48">
              <a:extLst>
                <a:ext uri="{FF2B5EF4-FFF2-40B4-BE49-F238E27FC236}">
                  <a16:creationId xmlns:a16="http://schemas.microsoft.com/office/drawing/2014/main" id="{1701BA59-1808-AC85-ED41-A1A2D1CFC08F}"/>
                </a:ext>
              </a:extLst>
            </p:cNvPr>
            <p:cNvSpPr/>
            <p:nvPr/>
          </p:nvSpPr>
          <p:spPr>
            <a:xfrm>
              <a:off x="2750775" y="1143500"/>
              <a:ext cx="25" cy="1636000"/>
            </a:xfrm>
            <a:custGeom>
              <a:avLst/>
              <a:gdLst/>
              <a:ahLst/>
              <a:cxnLst/>
              <a:rect l="l" t="t" r="r" b="b"/>
              <a:pathLst>
                <a:path w="1" h="65440" fill="none" extrusionOk="0">
                  <a:moveTo>
                    <a:pt x="0" y="1"/>
                  </a:moveTo>
                  <a:lnTo>
                    <a:pt x="0" y="65440"/>
                  </a:lnTo>
                </a:path>
              </a:pathLst>
            </a:custGeom>
            <a:noFill/>
            <a:ln w="106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20;p48">
              <a:extLst>
                <a:ext uri="{FF2B5EF4-FFF2-40B4-BE49-F238E27FC236}">
                  <a16:creationId xmlns:a16="http://schemas.microsoft.com/office/drawing/2014/main" id="{C1ED118F-F594-74E7-A093-844F1775A6A1}"/>
                </a:ext>
              </a:extLst>
            </p:cNvPr>
            <p:cNvSpPr/>
            <p:nvPr/>
          </p:nvSpPr>
          <p:spPr>
            <a:xfrm>
              <a:off x="2646750" y="933600"/>
              <a:ext cx="210575" cy="209925"/>
            </a:xfrm>
            <a:custGeom>
              <a:avLst/>
              <a:gdLst/>
              <a:ahLst/>
              <a:cxnLst/>
              <a:rect l="l" t="t" r="r" b="b"/>
              <a:pathLst>
                <a:path w="8423" h="8397" fill="none" extrusionOk="0">
                  <a:moveTo>
                    <a:pt x="8422" y="4211"/>
                  </a:moveTo>
                  <a:cubicBezTo>
                    <a:pt x="8422" y="6517"/>
                    <a:pt x="6542" y="8397"/>
                    <a:pt x="4211" y="8397"/>
                  </a:cubicBezTo>
                  <a:cubicBezTo>
                    <a:pt x="1881" y="8397"/>
                    <a:pt x="1" y="6517"/>
                    <a:pt x="1" y="4211"/>
                  </a:cubicBezTo>
                  <a:cubicBezTo>
                    <a:pt x="1" y="1880"/>
                    <a:pt x="1881" y="1"/>
                    <a:pt x="4211" y="1"/>
                  </a:cubicBezTo>
                  <a:cubicBezTo>
                    <a:pt x="6542" y="1"/>
                    <a:pt x="8422" y="1880"/>
                    <a:pt x="8422" y="4211"/>
                  </a:cubicBezTo>
                  <a:close/>
                </a:path>
              </a:pathLst>
            </a:custGeom>
            <a:noFill/>
            <a:ln w="106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21;p48">
              <a:extLst>
                <a:ext uri="{FF2B5EF4-FFF2-40B4-BE49-F238E27FC236}">
                  <a16:creationId xmlns:a16="http://schemas.microsoft.com/office/drawing/2014/main" id="{0E3B68C7-80E0-7CC5-6A2E-7B25A1C8E73F}"/>
                </a:ext>
              </a:extLst>
            </p:cNvPr>
            <p:cNvSpPr/>
            <p:nvPr/>
          </p:nvSpPr>
          <p:spPr>
            <a:xfrm>
              <a:off x="2722575" y="1669825"/>
              <a:ext cx="59550" cy="25"/>
            </a:xfrm>
            <a:custGeom>
              <a:avLst/>
              <a:gdLst/>
              <a:ahLst/>
              <a:cxnLst/>
              <a:rect l="l" t="t" r="r" b="b"/>
              <a:pathLst>
                <a:path w="2382" h="1" fill="none" extrusionOk="0">
                  <a:moveTo>
                    <a:pt x="1" y="0"/>
                  </a:moveTo>
                  <a:lnTo>
                    <a:pt x="2381" y="0"/>
                  </a:lnTo>
                </a:path>
              </a:pathLst>
            </a:custGeom>
            <a:noFill/>
            <a:ln w="106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22;p48">
              <a:extLst>
                <a:ext uri="{FF2B5EF4-FFF2-40B4-BE49-F238E27FC236}">
                  <a16:creationId xmlns:a16="http://schemas.microsoft.com/office/drawing/2014/main" id="{4DBC8FFE-F268-6C54-2019-9F83F9E82FE9}"/>
                </a:ext>
              </a:extLst>
            </p:cNvPr>
            <p:cNvSpPr/>
            <p:nvPr/>
          </p:nvSpPr>
          <p:spPr>
            <a:xfrm>
              <a:off x="2722575" y="1454275"/>
              <a:ext cx="59550" cy="25"/>
            </a:xfrm>
            <a:custGeom>
              <a:avLst/>
              <a:gdLst/>
              <a:ahLst/>
              <a:cxnLst/>
              <a:rect l="l" t="t" r="r" b="b"/>
              <a:pathLst>
                <a:path w="2382" h="1" fill="none" extrusionOk="0">
                  <a:moveTo>
                    <a:pt x="1" y="1"/>
                  </a:moveTo>
                  <a:lnTo>
                    <a:pt x="2381" y="1"/>
                  </a:lnTo>
                </a:path>
              </a:pathLst>
            </a:custGeom>
            <a:noFill/>
            <a:ln w="106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23;p48">
              <a:extLst>
                <a:ext uri="{FF2B5EF4-FFF2-40B4-BE49-F238E27FC236}">
                  <a16:creationId xmlns:a16="http://schemas.microsoft.com/office/drawing/2014/main" id="{379B9B82-B210-FA81-4D70-273A0303ADD2}"/>
                </a:ext>
              </a:extLst>
            </p:cNvPr>
            <p:cNvSpPr/>
            <p:nvPr/>
          </p:nvSpPr>
          <p:spPr>
            <a:xfrm>
              <a:off x="2722575" y="1238750"/>
              <a:ext cx="59550" cy="25"/>
            </a:xfrm>
            <a:custGeom>
              <a:avLst/>
              <a:gdLst/>
              <a:ahLst/>
              <a:cxnLst/>
              <a:rect l="l" t="t" r="r" b="b"/>
              <a:pathLst>
                <a:path w="2382" h="1" fill="none" extrusionOk="0">
                  <a:moveTo>
                    <a:pt x="1" y="0"/>
                  </a:moveTo>
                  <a:lnTo>
                    <a:pt x="2381" y="0"/>
                  </a:lnTo>
                </a:path>
              </a:pathLst>
            </a:custGeom>
            <a:noFill/>
            <a:ln w="106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24;p48">
              <a:extLst>
                <a:ext uri="{FF2B5EF4-FFF2-40B4-BE49-F238E27FC236}">
                  <a16:creationId xmlns:a16="http://schemas.microsoft.com/office/drawing/2014/main" id="{0C6DC89E-3728-06A5-173D-21BD2034DF2A}"/>
                </a:ext>
              </a:extLst>
            </p:cNvPr>
            <p:cNvSpPr/>
            <p:nvPr/>
          </p:nvSpPr>
          <p:spPr>
            <a:xfrm>
              <a:off x="2722575" y="1854675"/>
              <a:ext cx="59550" cy="0"/>
            </a:xfrm>
            <a:custGeom>
              <a:avLst/>
              <a:gdLst/>
              <a:ahLst/>
              <a:cxnLst/>
              <a:rect l="l" t="t" r="r" b="b"/>
              <a:pathLst>
                <a:path w="2382" fill="none" extrusionOk="0">
                  <a:moveTo>
                    <a:pt x="1" y="0"/>
                  </a:moveTo>
                  <a:lnTo>
                    <a:pt x="2381" y="0"/>
                  </a:lnTo>
                </a:path>
              </a:pathLst>
            </a:custGeom>
            <a:noFill/>
            <a:ln w="106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25;p48">
              <a:extLst>
                <a:ext uri="{FF2B5EF4-FFF2-40B4-BE49-F238E27FC236}">
                  <a16:creationId xmlns:a16="http://schemas.microsoft.com/office/drawing/2014/main" id="{DF13D9EF-0D23-7E95-67DA-ECD890C78386}"/>
                </a:ext>
              </a:extLst>
            </p:cNvPr>
            <p:cNvSpPr/>
            <p:nvPr/>
          </p:nvSpPr>
          <p:spPr>
            <a:xfrm>
              <a:off x="2722575" y="2039500"/>
              <a:ext cx="59550" cy="25"/>
            </a:xfrm>
            <a:custGeom>
              <a:avLst/>
              <a:gdLst/>
              <a:ahLst/>
              <a:cxnLst/>
              <a:rect l="l" t="t" r="r" b="b"/>
              <a:pathLst>
                <a:path w="2382" h="1" fill="none" extrusionOk="0">
                  <a:moveTo>
                    <a:pt x="1" y="1"/>
                  </a:moveTo>
                  <a:lnTo>
                    <a:pt x="2381" y="1"/>
                  </a:lnTo>
                </a:path>
              </a:pathLst>
            </a:custGeom>
            <a:noFill/>
            <a:ln w="106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26;p48">
              <a:extLst>
                <a:ext uri="{FF2B5EF4-FFF2-40B4-BE49-F238E27FC236}">
                  <a16:creationId xmlns:a16="http://schemas.microsoft.com/office/drawing/2014/main" id="{041BBB53-9908-D686-284C-8684CC888E7A}"/>
                </a:ext>
              </a:extLst>
            </p:cNvPr>
            <p:cNvSpPr/>
            <p:nvPr/>
          </p:nvSpPr>
          <p:spPr>
            <a:xfrm>
              <a:off x="2722575" y="2224350"/>
              <a:ext cx="59550" cy="25"/>
            </a:xfrm>
            <a:custGeom>
              <a:avLst/>
              <a:gdLst/>
              <a:ahLst/>
              <a:cxnLst/>
              <a:rect l="l" t="t" r="r" b="b"/>
              <a:pathLst>
                <a:path w="2382" h="1" fill="none" extrusionOk="0">
                  <a:moveTo>
                    <a:pt x="1" y="0"/>
                  </a:moveTo>
                  <a:lnTo>
                    <a:pt x="2381" y="0"/>
                  </a:lnTo>
                </a:path>
              </a:pathLst>
            </a:custGeom>
            <a:noFill/>
            <a:ln w="106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27;p48">
              <a:extLst>
                <a:ext uri="{FF2B5EF4-FFF2-40B4-BE49-F238E27FC236}">
                  <a16:creationId xmlns:a16="http://schemas.microsoft.com/office/drawing/2014/main" id="{8A25C37A-29AD-9766-4063-AD5DBD80DCED}"/>
                </a:ext>
              </a:extLst>
            </p:cNvPr>
            <p:cNvSpPr/>
            <p:nvPr/>
          </p:nvSpPr>
          <p:spPr>
            <a:xfrm>
              <a:off x="2722575" y="2409800"/>
              <a:ext cx="59550" cy="25"/>
            </a:xfrm>
            <a:custGeom>
              <a:avLst/>
              <a:gdLst/>
              <a:ahLst/>
              <a:cxnLst/>
              <a:rect l="l" t="t" r="r" b="b"/>
              <a:pathLst>
                <a:path w="2382" h="1" fill="none" extrusionOk="0">
                  <a:moveTo>
                    <a:pt x="1" y="1"/>
                  </a:moveTo>
                  <a:lnTo>
                    <a:pt x="2381" y="1"/>
                  </a:lnTo>
                </a:path>
              </a:pathLst>
            </a:custGeom>
            <a:noFill/>
            <a:ln w="106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28;p48">
              <a:extLst>
                <a:ext uri="{FF2B5EF4-FFF2-40B4-BE49-F238E27FC236}">
                  <a16:creationId xmlns:a16="http://schemas.microsoft.com/office/drawing/2014/main" id="{1FF5820D-1AF3-165D-B0A7-9317A43C273D}"/>
                </a:ext>
              </a:extLst>
            </p:cNvPr>
            <p:cNvSpPr/>
            <p:nvPr/>
          </p:nvSpPr>
          <p:spPr>
            <a:xfrm>
              <a:off x="2722575" y="2594650"/>
              <a:ext cx="59550" cy="25"/>
            </a:xfrm>
            <a:custGeom>
              <a:avLst/>
              <a:gdLst/>
              <a:ahLst/>
              <a:cxnLst/>
              <a:rect l="l" t="t" r="r" b="b"/>
              <a:pathLst>
                <a:path w="2382" h="1" fill="none" extrusionOk="0">
                  <a:moveTo>
                    <a:pt x="1" y="0"/>
                  </a:moveTo>
                  <a:lnTo>
                    <a:pt x="2381" y="0"/>
                  </a:lnTo>
                </a:path>
              </a:pathLst>
            </a:custGeom>
            <a:noFill/>
            <a:ln w="106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29;p48">
              <a:extLst>
                <a:ext uri="{FF2B5EF4-FFF2-40B4-BE49-F238E27FC236}">
                  <a16:creationId xmlns:a16="http://schemas.microsoft.com/office/drawing/2014/main" id="{94AAA8A8-B6C1-9805-517A-EBD5425A5807}"/>
                </a:ext>
              </a:extLst>
            </p:cNvPr>
            <p:cNvSpPr/>
            <p:nvPr/>
          </p:nvSpPr>
          <p:spPr>
            <a:xfrm>
              <a:off x="2722575" y="2779475"/>
              <a:ext cx="59550" cy="25"/>
            </a:xfrm>
            <a:custGeom>
              <a:avLst/>
              <a:gdLst/>
              <a:ahLst/>
              <a:cxnLst/>
              <a:rect l="l" t="t" r="r" b="b"/>
              <a:pathLst>
                <a:path w="2382" h="1" fill="none" extrusionOk="0">
                  <a:moveTo>
                    <a:pt x="1" y="1"/>
                  </a:moveTo>
                  <a:lnTo>
                    <a:pt x="2381" y="1"/>
                  </a:lnTo>
                </a:path>
              </a:pathLst>
            </a:custGeom>
            <a:noFill/>
            <a:ln w="106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930;p48">
              <a:extLst>
                <a:ext uri="{FF2B5EF4-FFF2-40B4-BE49-F238E27FC236}">
                  <a16:creationId xmlns:a16="http://schemas.microsoft.com/office/drawing/2014/main" id="{61FC8F59-3CA5-5EAF-686E-2A0B2DC3F713}"/>
                </a:ext>
              </a:extLst>
            </p:cNvPr>
            <p:cNvSpPr/>
            <p:nvPr/>
          </p:nvSpPr>
          <p:spPr>
            <a:xfrm>
              <a:off x="2750775" y="2910425"/>
              <a:ext cx="2084000" cy="25"/>
            </a:xfrm>
            <a:custGeom>
              <a:avLst/>
              <a:gdLst/>
              <a:ahLst/>
              <a:cxnLst/>
              <a:rect l="l" t="t" r="r" b="b"/>
              <a:pathLst>
                <a:path w="83360" h="1" fill="none" extrusionOk="0">
                  <a:moveTo>
                    <a:pt x="0" y="1"/>
                  </a:moveTo>
                  <a:lnTo>
                    <a:pt x="83359" y="1"/>
                  </a:lnTo>
                </a:path>
              </a:pathLst>
            </a:custGeom>
            <a:noFill/>
            <a:ln w="106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931;p48">
              <a:extLst>
                <a:ext uri="{FF2B5EF4-FFF2-40B4-BE49-F238E27FC236}">
                  <a16:creationId xmlns:a16="http://schemas.microsoft.com/office/drawing/2014/main" id="{016A80C8-8B86-A637-D0DA-EC56EC9F008E}"/>
                </a:ext>
              </a:extLst>
            </p:cNvPr>
            <p:cNvSpPr/>
            <p:nvPr/>
          </p:nvSpPr>
          <p:spPr>
            <a:xfrm>
              <a:off x="2722575" y="2865950"/>
              <a:ext cx="80225" cy="80850"/>
            </a:xfrm>
            <a:custGeom>
              <a:avLst/>
              <a:gdLst/>
              <a:ahLst/>
              <a:cxnLst/>
              <a:rect l="l" t="t" r="r" b="b"/>
              <a:pathLst>
                <a:path w="3209" h="3234" extrusionOk="0">
                  <a:moveTo>
                    <a:pt x="1605" y="0"/>
                  </a:moveTo>
                  <a:cubicBezTo>
                    <a:pt x="702" y="0"/>
                    <a:pt x="1" y="727"/>
                    <a:pt x="1" y="1629"/>
                  </a:cubicBezTo>
                  <a:cubicBezTo>
                    <a:pt x="1" y="2507"/>
                    <a:pt x="702" y="3233"/>
                    <a:pt x="1605" y="3233"/>
                  </a:cubicBezTo>
                  <a:cubicBezTo>
                    <a:pt x="2507" y="3233"/>
                    <a:pt x="3209" y="2507"/>
                    <a:pt x="3209" y="1629"/>
                  </a:cubicBezTo>
                  <a:cubicBezTo>
                    <a:pt x="3209" y="727"/>
                    <a:pt x="2507" y="0"/>
                    <a:pt x="1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932;p48">
              <a:extLst>
                <a:ext uri="{FF2B5EF4-FFF2-40B4-BE49-F238E27FC236}">
                  <a16:creationId xmlns:a16="http://schemas.microsoft.com/office/drawing/2014/main" id="{19A2BF23-44A8-02FD-3A5D-5BA4210D1797}"/>
                </a:ext>
              </a:extLst>
            </p:cNvPr>
            <p:cNvSpPr/>
            <p:nvPr/>
          </p:nvSpPr>
          <p:spPr>
            <a:xfrm>
              <a:off x="4821575" y="2865950"/>
              <a:ext cx="80850" cy="80850"/>
            </a:xfrm>
            <a:custGeom>
              <a:avLst/>
              <a:gdLst/>
              <a:ahLst/>
              <a:cxnLst/>
              <a:rect l="l" t="t" r="r" b="b"/>
              <a:pathLst>
                <a:path w="3234" h="3234" extrusionOk="0">
                  <a:moveTo>
                    <a:pt x="1605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07"/>
                    <a:pt x="728" y="3233"/>
                    <a:pt x="1605" y="3233"/>
                  </a:cubicBezTo>
                  <a:cubicBezTo>
                    <a:pt x="2507" y="3233"/>
                    <a:pt x="3234" y="2507"/>
                    <a:pt x="3234" y="1629"/>
                  </a:cubicBezTo>
                  <a:cubicBezTo>
                    <a:pt x="3234" y="727"/>
                    <a:pt x="2507" y="0"/>
                    <a:pt x="1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933;p48">
              <a:extLst>
                <a:ext uri="{FF2B5EF4-FFF2-40B4-BE49-F238E27FC236}">
                  <a16:creationId xmlns:a16="http://schemas.microsoft.com/office/drawing/2014/main" id="{B55B505B-C43B-22D6-46CD-4C9D99D2B493}"/>
                </a:ext>
              </a:extLst>
            </p:cNvPr>
            <p:cNvSpPr/>
            <p:nvPr/>
          </p:nvSpPr>
          <p:spPr>
            <a:xfrm>
              <a:off x="2947525" y="1180475"/>
              <a:ext cx="874075" cy="35750"/>
            </a:xfrm>
            <a:custGeom>
              <a:avLst/>
              <a:gdLst/>
              <a:ahLst/>
              <a:cxnLst/>
              <a:rect l="l" t="t" r="r" b="b"/>
              <a:pathLst>
                <a:path w="34963" h="1430" extrusionOk="0">
                  <a:moveTo>
                    <a:pt x="0" y="0"/>
                  </a:moveTo>
                  <a:lnTo>
                    <a:pt x="0" y="1429"/>
                  </a:lnTo>
                  <a:lnTo>
                    <a:pt x="34963" y="1429"/>
                  </a:lnTo>
                  <a:lnTo>
                    <a:pt x="349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934;p48">
              <a:extLst>
                <a:ext uri="{FF2B5EF4-FFF2-40B4-BE49-F238E27FC236}">
                  <a16:creationId xmlns:a16="http://schemas.microsoft.com/office/drawing/2014/main" id="{89B52236-0E2A-BA72-9D83-4BCCA57043CF}"/>
                </a:ext>
              </a:extLst>
            </p:cNvPr>
            <p:cNvSpPr/>
            <p:nvPr/>
          </p:nvSpPr>
          <p:spPr>
            <a:xfrm>
              <a:off x="2775825" y="3006925"/>
              <a:ext cx="874725" cy="35750"/>
            </a:xfrm>
            <a:custGeom>
              <a:avLst/>
              <a:gdLst/>
              <a:ahLst/>
              <a:cxnLst/>
              <a:rect l="l" t="t" r="r" b="b"/>
              <a:pathLst>
                <a:path w="34989" h="1430" extrusionOk="0">
                  <a:moveTo>
                    <a:pt x="1" y="0"/>
                  </a:moveTo>
                  <a:lnTo>
                    <a:pt x="1" y="1429"/>
                  </a:lnTo>
                  <a:lnTo>
                    <a:pt x="34989" y="1429"/>
                  </a:lnTo>
                  <a:lnTo>
                    <a:pt x="349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935;p48">
              <a:extLst>
                <a:ext uri="{FF2B5EF4-FFF2-40B4-BE49-F238E27FC236}">
                  <a16:creationId xmlns:a16="http://schemas.microsoft.com/office/drawing/2014/main" id="{1A834E92-88EA-23A9-0043-EBD6977741A5}"/>
                </a:ext>
              </a:extLst>
            </p:cNvPr>
            <p:cNvSpPr/>
            <p:nvPr/>
          </p:nvSpPr>
          <p:spPr>
            <a:xfrm>
              <a:off x="2947525" y="1265050"/>
              <a:ext cx="874075" cy="36375"/>
            </a:xfrm>
            <a:custGeom>
              <a:avLst/>
              <a:gdLst/>
              <a:ahLst/>
              <a:cxnLst/>
              <a:rect l="l" t="t" r="r" b="b"/>
              <a:pathLst>
                <a:path w="34963" h="1455" extrusionOk="0">
                  <a:moveTo>
                    <a:pt x="0" y="1"/>
                  </a:moveTo>
                  <a:lnTo>
                    <a:pt x="0" y="1455"/>
                  </a:lnTo>
                  <a:lnTo>
                    <a:pt x="34963" y="1455"/>
                  </a:lnTo>
                  <a:lnTo>
                    <a:pt x="349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936;p48">
              <a:extLst>
                <a:ext uri="{FF2B5EF4-FFF2-40B4-BE49-F238E27FC236}">
                  <a16:creationId xmlns:a16="http://schemas.microsoft.com/office/drawing/2014/main" id="{D751A990-FE46-D879-A5E3-4C93CE659B54}"/>
                </a:ext>
              </a:extLst>
            </p:cNvPr>
            <p:cNvSpPr/>
            <p:nvPr/>
          </p:nvSpPr>
          <p:spPr>
            <a:xfrm>
              <a:off x="2947525" y="1350275"/>
              <a:ext cx="874075" cy="35750"/>
            </a:xfrm>
            <a:custGeom>
              <a:avLst/>
              <a:gdLst/>
              <a:ahLst/>
              <a:cxnLst/>
              <a:rect l="l" t="t" r="r" b="b"/>
              <a:pathLst>
                <a:path w="34963" h="1430" extrusionOk="0">
                  <a:moveTo>
                    <a:pt x="0" y="0"/>
                  </a:moveTo>
                  <a:lnTo>
                    <a:pt x="0" y="1429"/>
                  </a:lnTo>
                  <a:lnTo>
                    <a:pt x="34963" y="1429"/>
                  </a:lnTo>
                  <a:lnTo>
                    <a:pt x="349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937;p48">
              <a:extLst>
                <a:ext uri="{FF2B5EF4-FFF2-40B4-BE49-F238E27FC236}">
                  <a16:creationId xmlns:a16="http://schemas.microsoft.com/office/drawing/2014/main" id="{2B2D05CB-7FB9-F205-3BBD-758E1DF2ABE4}"/>
                </a:ext>
              </a:extLst>
            </p:cNvPr>
            <p:cNvSpPr/>
            <p:nvPr/>
          </p:nvSpPr>
          <p:spPr>
            <a:xfrm>
              <a:off x="4333475" y="2194900"/>
              <a:ext cx="552050" cy="609050"/>
            </a:xfrm>
            <a:custGeom>
              <a:avLst/>
              <a:gdLst/>
              <a:ahLst/>
              <a:cxnLst/>
              <a:rect l="l" t="t" r="r" b="b"/>
              <a:pathLst>
                <a:path w="22082" h="24362" extrusionOk="0">
                  <a:moveTo>
                    <a:pt x="1" y="0"/>
                  </a:moveTo>
                  <a:lnTo>
                    <a:pt x="1" y="24361"/>
                  </a:lnTo>
                  <a:lnTo>
                    <a:pt x="22081" y="24361"/>
                  </a:lnTo>
                  <a:lnTo>
                    <a:pt x="220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938;p48">
              <a:extLst>
                <a:ext uri="{FF2B5EF4-FFF2-40B4-BE49-F238E27FC236}">
                  <a16:creationId xmlns:a16="http://schemas.microsoft.com/office/drawing/2014/main" id="{6A8D61F6-2341-D394-E722-0C3EC1508027}"/>
                </a:ext>
              </a:extLst>
            </p:cNvPr>
            <p:cNvSpPr/>
            <p:nvPr/>
          </p:nvSpPr>
          <p:spPr>
            <a:xfrm>
              <a:off x="3168075" y="1729350"/>
              <a:ext cx="89625" cy="89625"/>
            </a:xfrm>
            <a:custGeom>
              <a:avLst/>
              <a:gdLst/>
              <a:ahLst/>
              <a:cxnLst/>
              <a:rect l="l" t="t" r="r" b="b"/>
              <a:pathLst>
                <a:path w="3585" h="3585" extrusionOk="0">
                  <a:moveTo>
                    <a:pt x="1805" y="0"/>
                  </a:moveTo>
                  <a:cubicBezTo>
                    <a:pt x="802" y="0"/>
                    <a:pt x="0" y="802"/>
                    <a:pt x="0" y="1780"/>
                  </a:cubicBezTo>
                  <a:cubicBezTo>
                    <a:pt x="0" y="2782"/>
                    <a:pt x="802" y="3584"/>
                    <a:pt x="1805" y="3584"/>
                  </a:cubicBezTo>
                  <a:cubicBezTo>
                    <a:pt x="2782" y="3584"/>
                    <a:pt x="3584" y="2782"/>
                    <a:pt x="3584" y="1780"/>
                  </a:cubicBezTo>
                  <a:cubicBezTo>
                    <a:pt x="3584" y="802"/>
                    <a:pt x="2782" y="0"/>
                    <a:pt x="1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939;p48">
              <a:extLst>
                <a:ext uri="{FF2B5EF4-FFF2-40B4-BE49-F238E27FC236}">
                  <a16:creationId xmlns:a16="http://schemas.microsoft.com/office/drawing/2014/main" id="{3B500610-159D-978D-96FB-D336F1326DB8}"/>
                </a:ext>
              </a:extLst>
            </p:cNvPr>
            <p:cNvSpPr/>
            <p:nvPr/>
          </p:nvSpPr>
          <p:spPr>
            <a:xfrm>
              <a:off x="3436875" y="2509425"/>
              <a:ext cx="89625" cy="89625"/>
            </a:xfrm>
            <a:custGeom>
              <a:avLst/>
              <a:gdLst/>
              <a:ahLst/>
              <a:cxnLst/>
              <a:rect l="l" t="t" r="r" b="b"/>
              <a:pathLst>
                <a:path w="3585" h="3585" extrusionOk="0">
                  <a:moveTo>
                    <a:pt x="1780" y="1"/>
                  </a:moveTo>
                  <a:cubicBezTo>
                    <a:pt x="802" y="1"/>
                    <a:pt x="0" y="803"/>
                    <a:pt x="0" y="1780"/>
                  </a:cubicBezTo>
                  <a:cubicBezTo>
                    <a:pt x="0" y="2783"/>
                    <a:pt x="802" y="3585"/>
                    <a:pt x="1780" y="3585"/>
                  </a:cubicBezTo>
                  <a:cubicBezTo>
                    <a:pt x="2782" y="3585"/>
                    <a:pt x="3584" y="2783"/>
                    <a:pt x="3584" y="1780"/>
                  </a:cubicBezTo>
                  <a:cubicBezTo>
                    <a:pt x="3584" y="803"/>
                    <a:pt x="2782" y="1"/>
                    <a:pt x="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940;p48">
              <a:extLst>
                <a:ext uri="{FF2B5EF4-FFF2-40B4-BE49-F238E27FC236}">
                  <a16:creationId xmlns:a16="http://schemas.microsoft.com/office/drawing/2014/main" id="{91F163C4-D82F-27E2-A889-09EFAD6A9051}"/>
                </a:ext>
              </a:extLst>
            </p:cNvPr>
            <p:cNvSpPr/>
            <p:nvPr/>
          </p:nvSpPr>
          <p:spPr>
            <a:xfrm>
              <a:off x="3708800" y="1454275"/>
              <a:ext cx="89625" cy="89625"/>
            </a:xfrm>
            <a:custGeom>
              <a:avLst/>
              <a:gdLst/>
              <a:ahLst/>
              <a:cxnLst/>
              <a:rect l="l" t="t" r="r" b="b"/>
              <a:pathLst>
                <a:path w="3585" h="3585" extrusionOk="0">
                  <a:moveTo>
                    <a:pt x="1805" y="1"/>
                  </a:moveTo>
                  <a:cubicBezTo>
                    <a:pt x="802" y="1"/>
                    <a:pt x="0" y="803"/>
                    <a:pt x="0" y="1780"/>
                  </a:cubicBezTo>
                  <a:cubicBezTo>
                    <a:pt x="0" y="2783"/>
                    <a:pt x="802" y="3585"/>
                    <a:pt x="1805" y="3585"/>
                  </a:cubicBezTo>
                  <a:cubicBezTo>
                    <a:pt x="2782" y="3585"/>
                    <a:pt x="3584" y="2783"/>
                    <a:pt x="3584" y="1780"/>
                  </a:cubicBezTo>
                  <a:cubicBezTo>
                    <a:pt x="3584" y="803"/>
                    <a:pt x="2782" y="1"/>
                    <a:pt x="1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941;p48">
              <a:extLst>
                <a:ext uri="{FF2B5EF4-FFF2-40B4-BE49-F238E27FC236}">
                  <a16:creationId xmlns:a16="http://schemas.microsoft.com/office/drawing/2014/main" id="{DA2862B1-3F01-1018-8B87-3040386D2C41}"/>
                </a:ext>
              </a:extLst>
            </p:cNvPr>
            <p:cNvSpPr/>
            <p:nvPr/>
          </p:nvSpPr>
          <p:spPr>
            <a:xfrm>
              <a:off x="3992625" y="2288250"/>
              <a:ext cx="89000" cy="89000"/>
            </a:xfrm>
            <a:custGeom>
              <a:avLst/>
              <a:gdLst/>
              <a:ahLst/>
              <a:cxnLst/>
              <a:rect l="l" t="t" r="r" b="b"/>
              <a:pathLst>
                <a:path w="3560" h="3560" extrusionOk="0">
                  <a:moveTo>
                    <a:pt x="1780" y="0"/>
                  </a:moveTo>
                  <a:cubicBezTo>
                    <a:pt x="803" y="0"/>
                    <a:pt x="1" y="802"/>
                    <a:pt x="1" y="1780"/>
                  </a:cubicBezTo>
                  <a:cubicBezTo>
                    <a:pt x="1" y="2782"/>
                    <a:pt x="803" y="3559"/>
                    <a:pt x="1780" y="3559"/>
                  </a:cubicBezTo>
                  <a:cubicBezTo>
                    <a:pt x="2758" y="3559"/>
                    <a:pt x="3560" y="2782"/>
                    <a:pt x="3560" y="1780"/>
                  </a:cubicBezTo>
                  <a:cubicBezTo>
                    <a:pt x="3560" y="802"/>
                    <a:pt x="2758" y="0"/>
                    <a:pt x="1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942;p48">
              <a:extLst>
                <a:ext uri="{FF2B5EF4-FFF2-40B4-BE49-F238E27FC236}">
                  <a16:creationId xmlns:a16="http://schemas.microsoft.com/office/drawing/2014/main" id="{B5575F6D-F0C4-CFBD-EBE9-EE36BA88CFE5}"/>
                </a:ext>
              </a:extLst>
            </p:cNvPr>
            <p:cNvSpPr/>
            <p:nvPr/>
          </p:nvSpPr>
          <p:spPr>
            <a:xfrm>
              <a:off x="4244525" y="1238750"/>
              <a:ext cx="88975" cy="89000"/>
            </a:xfrm>
            <a:custGeom>
              <a:avLst/>
              <a:gdLst/>
              <a:ahLst/>
              <a:cxnLst/>
              <a:rect l="l" t="t" r="r" b="b"/>
              <a:pathLst>
                <a:path w="3559" h="3560" extrusionOk="0">
                  <a:moveTo>
                    <a:pt x="1780" y="0"/>
                  </a:moveTo>
                  <a:cubicBezTo>
                    <a:pt x="802" y="0"/>
                    <a:pt x="0" y="802"/>
                    <a:pt x="0" y="1780"/>
                  </a:cubicBezTo>
                  <a:cubicBezTo>
                    <a:pt x="0" y="2782"/>
                    <a:pt x="802" y="3559"/>
                    <a:pt x="1780" y="3559"/>
                  </a:cubicBezTo>
                  <a:cubicBezTo>
                    <a:pt x="2757" y="3559"/>
                    <a:pt x="3559" y="2782"/>
                    <a:pt x="3559" y="1780"/>
                  </a:cubicBezTo>
                  <a:cubicBezTo>
                    <a:pt x="3559" y="802"/>
                    <a:pt x="2757" y="0"/>
                    <a:pt x="1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943;p48">
              <a:extLst>
                <a:ext uri="{FF2B5EF4-FFF2-40B4-BE49-F238E27FC236}">
                  <a16:creationId xmlns:a16="http://schemas.microsoft.com/office/drawing/2014/main" id="{9EF8B354-4422-0AA0-65C0-1E58AAA2EF3D}"/>
                </a:ext>
              </a:extLst>
            </p:cNvPr>
            <p:cNvSpPr/>
            <p:nvPr/>
          </p:nvSpPr>
          <p:spPr>
            <a:xfrm>
              <a:off x="4545275" y="1853400"/>
              <a:ext cx="89625" cy="89000"/>
            </a:xfrm>
            <a:custGeom>
              <a:avLst/>
              <a:gdLst/>
              <a:ahLst/>
              <a:cxnLst/>
              <a:rect l="l" t="t" r="r" b="b"/>
              <a:pathLst>
                <a:path w="3585" h="3560" extrusionOk="0">
                  <a:moveTo>
                    <a:pt x="1805" y="1"/>
                  </a:moveTo>
                  <a:cubicBezTo>
                    <a:pt x="802" y="1"/>
                    <a:pt x="0" y="803"/>
                    <a:pt x="0" y="1780"/>
                  </a:cubicBezTo>
                  <a:cubicBezTo>
                    <a:pt x="0" y="2758"/>
                    <a:pt x="802" y="3560"/>
                    <a:pt x="1805" y="3560"/>
                  </a:cubicBezTo>
                  <a:cubicBezTo>
                    <a:pt x="2782" y="3560"/>
                    <a:pt x="3584" y="2758"/>
                    <a:pt x="3584" y="1780"/>
                  </a:cubicBezTo>
                  <a:cubicBezTo>
                    <a:pt x="3584" y="803"/>
                    <a:pt x="2782" y="1"/>
                    <a:pt x="1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944;p48">
              <a:extLst>
                <a:ext uri="{FF2B5EF4-FFF2-40B4-BE49-F238E27FC236}">
                  <a16:creationId xmlns:a16="http://schemas.microsoft.com/office/drawing/2014/main" id="{81EF76A6-4184-D6D1-5435-812ABE4598A5}"/>
                </a:ext>
              </a:extLst>
            </p:cNvPr>
            <p:cNvSpPr/>
            <p:nvPr/>
          </p:nvSpPr>
          <p:spPr>
            <a:xfrm>
              <a:off x="4416200" y="2288250"/>
              <a:ext cx="387250" cy="386625"/>
            </a:xfrm>
            <a:custGeom>
              <a:avLst/>
              <a:gdLst/>
              <a:ahLst/>
              <a:cxnLst/>
              <a:rect l="l" t="t" r="r" b="b"/>
              <a:pathLst>
                <a:path w="15490" h="15465" extrusionOk="0">
                  <a:moveTo>
                    <a:pt x="7720" y="0"/>
                  </a:moveTo>
                  <a:cubicBezTo>
                    <a:pt x="3459" y="0"/>
                    <a:pt x="0" y="3459"/>
                    <a:pt x="0" y="7745"/>
                  </a:cubicBezTo>
                  <a:lnTo>
                    <a:pt x="7745" y="7745"/>
                  </a:lnTo>
                  <a:lnTo>
                    <a:pt x="4913" y="14938"/>
                  </a:lnTo>
                  <a:lnTo>
                    <a:pt x="4888" y="14938"/>
                  </a:lnTo>
                  <a:cubicBezTo>
                    <a:pt x="5765" y="15289"/>
                    <a:pt x="6742" y="15464"/>
                    <a:pt x="7745" y="15464"/>
                  </a:cubicBezTo>
                  <a:cubicBezTo>
                    <a:pt x="12005" y="15464"/>
                    <a:pt x="15489" y="12006"/>
                    <a:pt x="15489" y="7745"/>
                  </a:cubicBezTo>
                  <a:cubicBezTo>
                    <a:pt x="15489" y="3459"/>
                    <a:pt x="12005" y="0"/>
                    <a:pt x="7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945;p48">
              <a:extLst>
                <a:ext uri="{FF2B5EF4-FFF2-40B4-BE49-F238E27FC236}">
                  <a16:creationId xmlns:a16="http://schemas.microsoft.com/office/drawing/2014/main" id="{9B8F19E6-2EBB-EBF2-5AEF-2DE3BC4769EF}"/>
                </a:ext>
              </a:extLst>
            </p:cNvPr>
            <p:cNvSpPr/>
            <p:nvPr/>
          </p:nvSpPr>
          <p:spPr>
            <a:xfrm>
              <a:off x="4416200" y="2288250"/>
              <a:ext cx="193625" cy="193625"/>
            </a:xfrm>
            <a:custGeom>
              <a:avLst/>
              <a:gdLst/>
              <a:ahLst/>
              <a:cxnLst/>
              <a:rect l="l" t="t" r="r" b="b"/>
              <a:pathLst>
                <a:path w="7745" h="7745" extrusionOk="0">
                  <a:moveTo>
                    <a:pt x="7720" y="0"/>
                  </a:moveTo>
                  <a:cubicBezTo>
                    <a:pt x="3459" y="0"/>
                    <a:pt x="0" y="3459"/>
                    <a:pt x="0" y="7745"/>
                  </a:cubicBezTo>
                  <a:lnTo>
                    <a:pt x="7745" y="774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44;p42">
            <a:extLst>
              <a:ext uri="{FF2B5EF4-FFF2-40B4-BE49-F238E27FC236}">
                <a16:creationId xmlns:a16="http://schemas.microsoft.com/office/drawing/2014/main" id="{50851C37-0E52-A356-E902-69EE527484E4}"/>
              </a:ext>
            </a:extLst>
          </p:cNvPr>
          <p:cNvSpPr txBox="1">
            <a:spLocks/>
          </p:cNvSpPr>
          <p:nvPr/>
        </p:nvSpPr>
        <p:spPr>
          <a:xfrm>
            <a:off x="845428" y="1229225"/>
            <a:ext cx="6203119" cy="375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>
              <a:lnSpc>
                <a:spcPct val="100000"/>
              </a:lnSpc>
            </a:pPr>
            <a:r>
              <a:rPr lang="el-GR" sz="1600" b="1" i="1" dirty="0"/>
              <a:t>Τουρίστες/Καταναλωτές: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l-GR" dirty="0"/>
              <a:t>Υψηλή τιμή δεν σημαίνει περισσότερη πολυτέλεια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l-GR" dirty="0"/>
              <a:t>Υψηλό </a:t>
            </a:r>
            <a:r>
              <a:rPr lang="en-GB" dirty="0"/>
              <a:t>review score - </a:t>
            </a:r>
            <a:r>
              <a:rPr lang="el-GR" dirty="0"/>
              <a:t>καλή σχέση ποιότητας/τιμής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l-GR" dirty="0"/>
              <a:t>Για οικονομικές επιλογές – Λάρνακα/Λευκωσία ή αποφυγή </a:t>
            </a:r>
            <a:r>
              <a:rPr lang="en-GB" dirty="0"/>
              <a:t>suite rooms</a:t>
            </a:r>
          </a:p>
          <a:p>
            <a:pPr marL="0" indent="0" algn="l">
              <a:lnSpc>
                <a:spcPct val="100000"/>
              </a:lnSpc>
            </a:pPr>
            <a:endParaRPr lang="el-GR" dirty="0"/>
          </a:p>
          <a:p>
            <a:pPr marL="0" indent="0" algn="l">
              <a:lnSpc>
                <a:spcPct val="100000"/>
              </a:lnSpc>
            </a:pPr>
            <a:r>
              <a:rPr lang="el-GR" sz="1600" b="1" i="1" dirty="0"/>
              <a:t>Ξενοδόχοι: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l-GR" dirty="0"/>
              <a:t>Επένδυση σε παροχές που αυξάνουν την τιμή (πχ. Τύπος δωματίου)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l-GR" dirty="0"/>
              <a:t>Βελτίωση της αξιολόγησης πελατών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F04377-3D26-DDF2-5754-9F41323B954C}"/>
              </a:ext>
            </a:extLst>
          </p:cNvPr>
          <p:cNvSpPr txBox="1"/>
          <p:nvPr/>
        </p:nvSpPr>
        <p:spPr>
          <a:xfrm>
            <a:off x="7852095" y="425321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Y" dirty="0"/>
          </a:p>
        </p:txBody>
      </p:sp>
      <p:pic>
        <p:nvPicPr>
          <p:cNvPr id="4" name="Picture 3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AA4F1DDF-7DE3-C073-ED0A-8EB0EB2EE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012"/>
            <a:ext cx="1254557" cy="3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73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>
          <a:extLst>
            <a:ext uri="{FF2B5EF4-FFF2-40B4-BE49-F238E27FC236}">
              <a16:creationId xmlns:a16="http://schemas.microsoft.com/office/drawing/2014/main" id="{374147BB-E02C-3534-1BE3-84377F5E3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27;p52">
            <a:extLst>
              <a:ext uri="{FF2B5EF4-FFF2-40B4-BE49-F238E27FC236}">
                <a16:creationId xmlns:a16="http://schemas.microsoft.com/office/drawing/2014/main" id="{5D85EDD9-BE21-1BDC-9EBB-FEDAD4E9C21E}"/>
              </a:ext>
            </a:extLst>
          </p:cNvPr>
          <p:cNvSpPr/>
          <p:nvPr/>
        </p:nvSpPr>
        <p:spPr>
          <a:xfrm>
            <a:off x="160537" y="140677"/>
            <a:ext cx="672039" cy="671107"/>
          </a:xfrm>
          <a:custGeom>
            <a:avLst/>
            <a:gdLst/>
            <a:ahLst/>
            <a:cxnLst/>
            <a:rect l="l" t="t" r="r" b="b"/>
            <a:pathLst>
              <a:path w="15864" h="15842" fill="none" extrusionOk="0">
                <a:moveTo>
                  <a:pt x="8674" y="5182"/>
                </a:moveTo>
                <a:cubicBezTo>
                  <a:pt x="7144" y="4840"/>
                  <a:pt x="5638" y="5799"/>
                  <a:pt x="5295" y="7328"/>
                </a:cubicBezTo>
                <a:cubicBezTo>
                  <a:pt x="4953" y="8857"/>
                  <a:pt x="5912" y="10364"/>
                  <a:pt x="7441" y="10706"/>
                </a:cubicBezTo>
                <a:cubicBezTo>
                  <a:pt x="8948" y="11048"/>
                  <a:pt x="10454" y="10090"/>
                  <a:pt x="10796" y="8560"/>
                </a:cubicBezTo>
                <a:cubicBezTo>
                  <a:pt x="11139" y="7031"/>
                  <a:pt x="10180" y="5525"/>
                  <a:pt x="8674" y="5182"/>
                </a:cubicBezTo>
                <a:close/>
                <a:moveTo>
                  <a:pt x="10933" y="2169"/>
                </a:moveTo>
                <a:cubicBezTo>
                  <a:pt x="11458" y="2420"/>
                  <a:pt x="11915" y="2763"/>
                  <a:pt x="12348" y="3151"/>
                </a:cubicBezTo>
                <a:lnTo>
                  <a:pt x="13832" y="2626"/>
                </a:lnTo>
                <a:lnTo>
                  <a:pt x="15247" y="4840"/>
                </a:lnTo>
                <a:lnTo>
                  <a:pt x="14129" y="5958"/>
                </a:lnTo>
                <a:cubicBezTo>
                  <a:pt x="14289" y="6506"/>
                  <a:pt x="14403" y="7077"/>
                  <a:pt x="14426" y="7670"/>
                </a:cubicBezTo>
                <a:lnTo>
                  <a:pt x="15864" y="8332"/>
                </a:lnTo>
                <a:lnTo>
                  <a:pt x="15270" y="10911"/>
                </a:lnTo>
                <a:lnTo>
                  <a:pt x="13695" y="10911"/>
                </a:lnTo>
                <a:cubicBezTo>
                  <a:pt x="13421" y="11436"/>
                  <a:pt x="13079" y="11893"/>
                  <a:pt x="12691" y="12327"/>
                </a:cubicBezTo>
                <a:lnTo>
                  <a:pt x="13239" y="13810"/>
                </a:lnTo>
                <a:lnTo>
                  <a:pt x="11002" y="15225"/>
                </a:lnTo>
                <a:lnTo>
                  <a:pt x="9883" y="14107"/>
                </a:lnTo>
                <a:cubicBezTo>
                  <a:pt x="9336" y="14290"/>
                  <a:pt x="8765" y="14381"/>
                  <a:pt x="8194" y="14404"/>
                </a:cubicBezTo>
                <a:lnTo>
                  <a:pt x="7510" y="15842"/>
                </a:lnTo>
                <a:lnTo>
                  <a:pt x="4930" y="15271"/>
                </a:lnTo>
                <a:lnTo>
                  <a:pt x="4930" y="13673"/>
                </a:lnTo>
                <a:cubicBezTo>
                  <a:pt x="4405" y="13399"/>
                  <a:pt x="3949" y="13080"/>
                  <a:pt x="3538" y="12692"/>
                </a:cubicBezTo>
                <a:lnTo>
                  <a:pt x="2031" y="13217"/>
                </a:lnTo>
                <a:lnTo>
                  <a:pt x="616" y="10980"/>
                </a:lnTo>
                <a:lnTo>
                  <a:pt x="1735" y="9861"/>
                </a:lnTo>
                <a:cubicBezTo>
                  <a:pt x="1575" y="9314"/>
                  <a:pt x="1461" y="8743"/>
                  <a:pt x="1438" y="8172"/>
                </a:cubicBezTo>
                <a:lnTo>
                  <a:pt x="0" y="7488"/>
                </a:lnTo>
                <a:lnTo>
                  <a:pt x="593" y="4908"/>
                </a:lnTo>
                <a:lnTo>
                  <a:pt x="2168" y="4908"/>
                </a:lnTo>
                <a:cubicBezTo>
                  <a:pt x="2442" y="4406"/>
                  <a:pt x="2785" y="3927"/>
                  <a:pt x="3173" y="3516"/>
                </a:cubicBezTo>
                <a:lnTo>
                  <a:pt x="2625" y="2010"/>
                </a:lnTo>
                <a:lnTo>
                  <a:pt x="4862" y="594"/>
                </a:lnTo>
                <a:lnTo>
                  <a:pt x="5980" y="1736"/>
                </a:lnTo>
                <a:cubicBezTo>
                  <a:pt x="6528" y="1553"/>
                  <a:pt x="7099" y="1462"/>
                  <a:pt x="7669" y="1439"/>
                </a:cubicBezTo>
                <a:lnTo>
                  <a:pt x="8354" y="1"/>
                </a:lnTo>
                <a:lnTo>
                  <a:pt x="10933" y="572"/>
                </a:lnTo>
                <a:close/>
              </a:path>
            </a:pathLst>
          </a:custGeom>
          <a:noFill/>
          <a:ln w="9700" cap="flat" cmpd="sng">
            <a:solidFill>
              <a:schemeClr val="accent4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6;p47">
            <a:extLst>
              <a:ext uri="{FF2B5EF4-FFF2-40B4-BE49-F238E27FC236}">
                <a16:creationId xmlns:a16="http://schemas.microsoft.com/office/drawing/2014/main" id="{F2E0ECA0-1E71-E913-AD5E-2B36042B38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254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000" dirty="0"/>
              <a:t>Η στατιστική λέει την αλήθεια… κι εμείς τη δείχνουμε!</a:t>
            </a:r>
            <a:endParaRPr sz="2000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9D6871F-FDE4-387E-2691-6AAF029087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2271974"/>
              </p:ext>
            </p:extLst>
          </p:nvPr>
        </p:nvGraphicFramePr>
        <p:xfrm>
          <a:off x="779017" y="1267744"/>
          <a:ext cx="7644983" cy="3411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Picture 15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A95F700B-3478-5012-3A2E-71AE46A30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012"/>
            <a:ext cx="1254557" cy="3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457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>
          <a:extLst>
            <a:ext uri="{FF2B5EF4-FFF2-40B4-BE49-F238E27FC236}">
              <a16:creationId xmlns:a16="http://schemas.microsoft.com/office/drawing/2014/main" id="{35F5847C-D8A7-714C-749F-DAA0ED959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4;p42">
            <a:extLst>
              <a:ext uri="{FF2B5EF4-FFF2-40B4-BE49-F238E27FC236}">
                <a16:creationId xmlns:a16="http://schemas.microsoft.com/office/drawing/2014/main" id="{1C5C56E9-3A45-369E-82C7-F3A13B1FF0AE}"/>
              </a:ext>
            </a:extLst>
          </p:cNvPr>
          <p:cNvSpPr txBox="1">
            <a:spLocks/>
          </p:cNvSpPr>
          <p:nvPr/>
        </p:nvSpPr>
        <p:spPr>
          <a:xfrm>
            <a:off x="1532174" y="1388626"/>
            <a:ext cx="6079651" cy="375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l-GR" dirty="0"/>
              <a:t>Ποιες αλλαγές θα μπορούσαν να επηρεάσουν το μοντέλο στο μέλλον;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endParaRPr lang="el-GR" dirty="0"/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l-GR" dirty="0"/>
              <a:t>Μπορεί η ανάλυση μας να βοηθήσει τους καταναλωτές;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endParaRPr lang="el-GR" dirty="0"/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l-GR" dirty="0"/>
              <a:t>Ποιες είναι οι βασικές διαφορές στην τιμή ανά πόλη;</a:t>
            </a:r>
          </a:p>
        </p:txBody>
      </p:sp>
      <p:pic>
        <p:nvPicPr>
          <p:cNvPr id="3" name="Picture 2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1195E74C-AD28-2B66-1649-68A04734D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14" y="386045"/>
            <a:ext cx="1953116" cy="54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ra - Sea Your Only View™, Limassol (updated prices 2025)">
            <a:extLst>
              <a:ext uri="{FF2B5EF4-FFF2-40B4-BE49-F238E27FC236}">
                <a16:creationId xmlns:a16="http://schemas.microsoft.com/office/drawing/2014/main" id="{87787962-B07F-AD7B-B071-99956F0B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393" y="2787316"/>
            <a:ext cx="2402920" cy="160260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513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54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dirty="0"/>
              <a:t>Appendix:</a:t>
            </a:r>
            <a:endParaRPr sz="2000" i="1" dirty="0"/>
          </a:p>
        </p:txBody>
      </p:sp>
      <p:pic>
        <p:nvPicPr>
          <p:cNvPr id="2" name="Picture 1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75A86820-9436-13BF-E340-15A7D7693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04" y="1009585"/>
            <a:ext cx="4038296" cy="1886503"/>
          </a:xfrm>
          <a:prstGeom prst="rect">
            <a:avLst/>
          </a:prstGeom>
        </p:spPr>
      </p:pic>
      <p:pic>
        <p:nvPicPr>
          <p:cNvPr id="3" name="Picture 2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39276DC8-1610-AB7E-115F-A8A4401A9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070" y="2887947"/>
            <a:ext cx="3964223" cy="1895276"/>
          </a:xfrm>
          <a:prstGeom prst="rect">
            <a:avLst/>
          </a:prstGeom>
        </p:spPr>
      </p:pic>
      <p:sp>
        <p:nvSpPr>
          <p:cNvPr id="4" name="Google Shape;744;p42">
            <a:extLst>
              <a:ext uri="{FF2B5EF4-FFF2-40B4-BE49-F238E27FC236}">
                <a16:creationId xmlns:a16="http://schemas.microsoft.com/office/drawing/2014/main" id="{F50BD459-3736-BAB9-DB1C-7825640ADE7C}"/>
              </a:ext>
            </a:extLst>
          </p:cNvPr>
          <p:cNvSpPr txBox="1">
            <a:spLocks/>
          </p:cNvSpPr>
          <p:nvPr/>
        </p:nvSpPr>
        <p:spPr>
          <a:xfrm>
            <a:off x="467996" y="2812407"/>
            <a:ext cx="1607065" cy="64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>
              <a:lnSpc>
                <a:spcPct val="200000"/>
              </a:lnSpc>
            </a:pPr>
            <a:r>
              <a:rPr lang="en-US" sz="1050" dirty="0">
                <a:solidFill>
                  <a:srgbClr val="3C5366"/>
                </a:solidFill>
              </a:rPr>
              <a:t>Room Size Regression</a:t>
            </a:r>
            <a:endParaRPr lang="el-GR" sz="1050" dirty="0">
              <a:solidFill>
                <a:srgbClr val="3C5366"/>
              </a:solidFill>
            </a:endParaRPr>
          </a:p>
        </p:txBody>
      </p:sp>
      <p:sp>
        <p:nvSpPr>
          <p:cNvPr id="5" name="Google Shape;744;p42">
            <a:extLst>
              <a:ext uri="{FF2B5EF4-FFF2-40B4-BE49-F238E27FC236}">
                <a16:creationId xmlns:a16="http://schemas.microsoft.com/office/drawing/2014/main" id="{8D603A2A-EDF8-1306-D7FF-31B9CF5A3FDE}"/>
              </a:ext>
            </a:extLst>
          </p:cNvPr>
          <p:cNvSpPr txBox="1">
            <a:spLocks/>
          </p:cNvSpPr>
          <p:nvPr/>
        </p:nvSpPr>
        <p:spPr>
          <a:xfrm>
            <a:off x="7076085" y="2416940"/>
            <a:ext cx="1733916" cy="64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>
              <a:lnSpc>
                <a:spcPct val="200000"/>
              </a:lnSpc>
            </a:pPr>
            <a:r>
              <a:rPr lang="en-US" sz="1050" dirty="0">
                <a:solidFill>
                  <a:srgbClr val="3C5366"/>
                </a:solidFill>
              </a:rPr>
              <a:t>Review Score Regression</a:t>
            </a:r>
            <a:endParaRPr lang="el-GR" sz="1050" dirty="0">
              <a:solidFill>
                <a:srgbClr val="3C536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>
          <a:extLst>
            <a:ext uri="{FF2B5EF4-FFF2-40B4-BE49-F238E27FC236}">
              <a16:creationId xmlns:a16="http://schemas.microsoft.com/office/drawing/2014/main" id="{56952861-48A0-83EA-E30E-401FCDB4F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blue dots and red line&#10;&#10;AI-generated content may be incorrect.">
            <a:extLst>
              <a:ext uri="{FF2B5EF4-FFF2-40B4-BE49-F238E27FC236}">
                <a16:creationId xmlns:a16="http://schemas.microsoft.com/office/drawing/2014/main" id="{8FC8B4E7-6C77-5B2C-1D48-7433FEED0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413" y="2507941"/>
            <a:ext cx="3641173" cy="2248512"/>
          </a:xfrm>
          <a:prstGeom prst="rect">
            <a:avLst/>
          </a:prstGeom>
        </p:spPr>
      </p:pic>
      <p:pic>
        <p:nvPicPr>
          <p:cNvPr id="7" name="Picture 6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DD7DC3E5-7686-AC9D-81FC-5D1AAA05D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62" y="462409"/>
            <a:ext cx="3425427" cy="2539354"/>
          </a:xfrm>
          <a:prstGeom prst="rect">
            <a:avLst/>
          </a:prstGeom>
        </p:spPr>
      </p:pic>
      <p:sp>
        <p:nvSpPr>
          <p:cNvPr id="8" name="Google Shape;744;p42">
            <a:extLst>
              <a:ext uri="{FF2B5EF4-FFF2-40B4-BE49-F238E27FC236}">
                <a16:creationId xmlns:a16="http://schemas.microsoft.com/office/drawing/2014/main" id="{873A5D25-7456-8128-56D2-E047977D6757}"/>
              </a:ext>
            </a:extLst>
          </p:cNvPr>
          <p:cNvSpPr txBox="1">
            <a:spLocks/>
          </p:cNvSpPr>
          <p:nvPr/>
        </p:nvSpPr>
        <p:spPr>
          <a:xfrm>
            <a:off x="511931" y="2929202"/>
            <a:ext cx="1733916" cy="64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>
              <a:lnSpc>
                <a:spcPct val="200000"/>
              </a:lnSpc>
            </a:pPr>
            <a:r>
              <a:rPr lang="en-US" sz="1050" dirty="0">
                <a:solidFill>
                  <a:srgbClr val="3C5366"/>
                </a:solidFill>
              </a:rPr>
              <a:t>City Regression</a:t>
            </a:r>
            <a:endParaRPr lang="el-GR" sz="1050" dirty="0">
              <a:solidFill>
                <a:srgbClr val="3C536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3FFA82-F46D-1AB6-C738-517659D5B560}"/>
              </a:ext>
            </a:extLst>
          </p:cNvPr>
          <p:cNvSpPr txBox="1"/>
          <p:nvPr/>
        </p:nvSpPr>
        <p:spPr>
          <a:xfrm>
            <a:off x="8132782" y="4541009"/>
            <a:ext cx="5458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</a:rPr>
              <a:t>r = 0.31</a:t>
            </a:r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2580285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>
          <a:extLst>
            <a:ext uri="{FF2B5EF4-FFF2-40B4-BE49-F238E27FC236}">
              <a16:creationId xmlns:a16="http://schemas.microsoft.com/office/drawing/2014/main" id="{11DB5A83-D785-C288-1A60-F9126610F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D9B8E166-8352-0994-EC24-68792886A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21" y="486907"/>
            <a:ext cx="4572288" cy="2554003"/>
          </a:xfrm>
          <a:prstGeom prst="rect">
            <a:avLst/>
          </a:prstGeom>
        </p:spPr>
      </p:pic>
      <p:pic>
        <p:nvPicPr>
          <p:cNvPr id="4" name="Picture 3" descr="A graph of a box&#10;&#10;AI-generated content may be incorrect.">
            <a:extLst>
              <a:ext uri="{FF2B5EF4-FFF2-40B4-BE49-F238E27FC236}">
                <a16:creationId xmlns:a16="http://schemas.microsoft.com/office/drawing/2014/main" id="{456A1401-9526-C78F-2C62-FB1E46A30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823" y="2658469"/>
            <a:ext cx="3457745" cy="213266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F695F7C-CD4D-A264-030D-BCDD8ADEEF76}"/>
              </a:ext>
            </a:extLst>
          </p:cNvPr>
          <p:cNvSpPr/>
          <p:nvPr/>
        </p:nvSpPr>
        <p:spPr>
          <a:xfrm>
            <a:off x="1400369" y="917533"/>
            <a:ext cx="238515" cy="171138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7793BD-A482-57D3-99A3-7578748D460F}"/>
              </a:ext>
            </a:extLst>
          </p:cNvPr>
          <p:cNvSpPr/>
          <p:nvPr/>
        </p:nvSpPr>
        <p:spPr>
          <a:xfrm>
            <a:off x="1072401" y="2937896"/>
            <a:ext cx="566483" cy="103014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66CF7D-FE82-148E-F212-28B7FF24A394}"/>
              </a:ext>
            </a:extLst>
          </p:cNvPr>
          <p:cNvSpPr/>
          <p:nvPr/>
        </p:nvSpPr>
        <p:spPr>
          <a:xfrm>
            <a:off x="2621629" y="2937896"/>
            <a:ext cx="566483" cy="103014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84539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  <p:bldP spid="9" grpId="0" animBg="1"/>
      <p:bldP spid="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Εισαγωγή</a:t>
            </a:r>
            <a:endParaRPr dirty="0"/>
          </a:p>
        </p:txBody>
      </p:sp>
      <p:sp>
        <p:nvSpPr>
          <p:cNvPr id="744" name="Google Shape;744;p42"/>
          <p:cNvSpPr txBox="1">
            <a:spLocks noGrp="1"/>
          </p:cNvSpPr>
          <p:nvPr>
            <p:ph type="subTitle" idx="2"/>
          </p:nvPr>
        </p:nvSpPr>
        <p:spPr>
          <a:xfrm>
            <a:off x="720000" y="1958725"/>
            <a:ext cx="4690899" cy="2399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l-GR" dirty="0"/>
              <a:t>Η Κύπρος είναι δημοφιλής τουριστικός προορισμός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l-GR" dirty="0"/>
              <a:t>Ποικιλία σε τύπους ξενοδοχείων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l-GR" dirty="0"/>
              <a:t>Μεγάλη διαφοροποίηση στις τιμές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l-GR" dirty="0"/>
              <a:t>5 πόλεις με διαφορετικά τουριστικά προφίλ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l-GR" dirty="0"/>
              <a:t>Ρεαλιστικά και χρήσιμα συμπεράσματα</a:t>
            </a:r>
            <a:endParaRPr dirty="0"/>
          </a:p>
        </p:txBody>
      </p:sp>
      <p:pic>
        <p:nvPicPr>
          <p:cNvPr id="1026" name="Picture 2" descr="Four Seasons Hotel | | Sovereign">
            <a:extLst>
              <a:ext uri="{FF2B5EF4-FFF2-40B4-BE49-F238E27FC236}">
                <a16:creationId xmlns:a16="http://schemas.microsoft.com/office/drawing/2014/main" id="{1D694545-79D1-E953-79DD-7EAB31437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154" y="2066177"/>
            <a:ext cx="3136846" cy="1765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FB3C0E5C-453C-1F6C-E09E-526361A10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012"/>
            <a:ext cx="1254557" cy="3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showing the location of a car&#10;&#10;AI-generated content may be incorrect.">
            <a:extLst>
              <a:ext uri="{FF2B5EF4-FFF2-40B4-BE49-F238E27FC236}">
                <a16:creationId xmlns:a16="http://schemas.microsoft.com/office/drawing/2014/main" id="{729B7481-CD88-5EE8-36E3-F8F6E262D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05" y="545863"/>
            <a:ext cx="3457745" cy="208425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>
          <a:extLst>
            <a:ext uri="{FF2B5EF4-FFF2-40B4-BE49-F238E27FC236}">
              <a16:creationId xmlns:a16="http://schemas.microsoft.com/office/drawing/2014/main" id="{546DD895-6174-AF0E-5B44-6CDC74E5C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1D2D6E82-2A23-4D41-68E5-34B1888E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007" y="931331"/>
            <a:ext cx="5140420" cy="32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02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>
          <a:extLst>
            <a:ext uri="{FF2B5EF4-FFF2-40B4-BE49-F238E27FC236}">
              <a16:creationId xmlns:a16="http://schemas.microsoft.com/office/drawing/2014/main" id="{25AE6E4F-9E92-52DB-E16A-EB8A12D59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0">
            <a:extLst>
              <a:ext uri="{FF2B5EF4-FFF2-40B4-BE49-F238E27FC236}">
                <a16:creationId xmlns:a16="http://schemas.microsoft.com/office/drawing/2014/main" id="{4ED37A54-1EFB-ABA3-EDC2-D5B4B26548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352" y="45271"/>
            <a:ext cx="4431600" cy="137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3000" dirty="0"/>
              <a:t>Υποθέσεις</a:t>
            </a:r>
            <a:endParaRPr sz="3000" dirty="0"/>
          </a:p>
        </p:txBody>
      </p:sp>
      <p:grpSp>
        <p:nvGrpSpPr>
          <p:cNvPr id="657" name="Google Shape;657;p40">
            <a:extLst>
              <a:ext uri="{FF2B5EF4-FFF2-40B4-BE49-F238E27FC236}">
                <a16:creationId xmlns:a16="http://schemas.microsoft.com/office/drawing/2014/main" id="{1957366E-C6D7-8141-5C10-2980FB051E6D}"/>
              </a:ext>
            </a:extLst>
          </p:cNvPr>
          <p:cNvGrpSpPr/>
          <p:nvPr/>
        </p:nvGrpSpPr>
        <p:grpSpPr>
          <a:xfrm>
            <a:off x="6704636" y="209771"/>
            <a:ext cx="2226007" cy="1410717"/>
            <a:chOff x="1151963" y="-462125"/>
            <a:chExt cx="2741725" cy="1737550"/>
          </a:xfrm>
        </p:grpSpPr>
        <p:sp>
          <p:nvSpPr>
            <p:cNvPr id="658" name="Google Shape;658;p40">
              <a:extLst>
                <a:ext uri="{FF2B5EF4-FFF2-40B4-BE49-F238E27FC236}">
                  <a16:creationId xmlns:a16="http://schemas.microsoft.com/office/drawing/2014/main" id="{A31A7BC5-97A8-52DC-BF24-89708FB5AE30}"/>
                </a:ext>
              </a:extLst>
            </p:cNvPr>
            <p:cNvSpPr/>
            <p:nvPr/>
          </p:nvSpPr>
          <p:spPr>
            <a:xfrm>
              <a:off x="1151963" y="-386850"/>
              <a:ext cx="2741725" cy="1662275"/>
            </a:xfrm>
            <a:custGeom>
              <a:avLst/>
              <a:gdLst/>
              <a:ahLst/>
              <a:cxnLst/>
              <a:rect l="l" t="t" r="r" b="b"/>
              <a:pathLst>
                <a:path w="109669" h="66491" extrusionOk="0">
                  <a:moveTo>
                    <a:pt x="1" y="1"/>
                  </a:moveTo>
                  <a:lnTo>
                    <a:pt x="1" y="66490"/>
                  </a:lnTo>
                  <a:lnTo>
                    <a:pt x="109669" y="66490"/>
                  </a:lnTo>
                  <a:lnTo>
                    <a:pt x="1096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0">
              <a:extLst>
                <a:ext uri="{FF2B5EF4-FFF2-40B4-BE49-F238E27FC236}">
                  <a16:creationId xmlns:a16="http://schemas.microsoft.com/office/drawing/2014/main" id="{56BB5FAA-CEDE-11CA-E05C-363D90B09627}"/>
                </a:ext>
              </a:extLst>
            </p:cNvPr>
            <p:cNvSpPr/>
            <p:nvPr/>
          </p:nvSpPr>
          <p:spPr>
            <a:xfrm>
              <a:off x="1151963" y="-462125"/>
              <a:ext cx="2741725" cy="104875"/>
            </a:xfrm>
            <a:custGeom>
              <a:avLst/>
              <a:gdLst/>
              <a:ahLst/>
              <a:cxnLst/>
              <a:rect l="l" t="t" r="r" b="b"/>
              <a:pathLst>
                <a:path w="109669" h="4195" extrusionOk="0">
                  <a:moveTo>
                    <a:pt x="1" y="1"/>
                  </a:moveTo>
                  <a:lnTo>
                    <a:pt x="1" y="4195"/>
                  </a:lnTo>
                  <a:lnTo>
                    <a:pt x="109669" y="4195"/>
                  </a:lnTo>
                  <a:lnTo>
                    <a:pt x="1096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0">
              <a:extLst>
                <a:ext uri="{FF2B5EF4-FFF2-40B4-BE49-F238E27FC236}">
                  <a16:creationId xmlns:a16="http://schemas.microsoft.com/office/drawing/2014/main" id="{427F1064-61FD-36E1-6612-408E991BF828}"/>
                </a:ext>
              </a:extLst>
            </p:cNvPr>
            <p:cNvSpPr/>
            <p:nvPr/>
          </p:nvSpPr>
          <p:spPr>
            <a:xfrm>
              <a:off x="1200363" y="-447325"/>
              <a:ext cx="79350" cy="79325"/>
            </a:xfrm>
            <a:custGeom>
              <a:avLst/>
              <a:gdLst/>
              <a:ahLst/>
              <a:cxnLst/>
              <a:rect l="l" t="t" r="r" b="b"/>
              <a:pathLst>
                <a:path w="3174" h="3173" extrusionOk="0">
                  <a:moveTo>
                    <a:pt x="1587" y="0"/>
                  </a:moveTo>
                  <a:cubicBezTo>
                    <a:pt x="700" y="0"/>
                    <a:pt x="1" y="699"/>
                    <a:pt x="1" y="1586"/>
                  </a:cubicBezTo>
                  <a:cubicBezTo>
                    <a:pt x="1" y="2474"/>
                    <a:pt x="700" y="3173"/>
                    <a:pt x="1587" y="3173"/>
                  </a:cubicBezTo>
                  <a:cubicBezTo>
                    <a:pt x="2474" y="3173"/>
                    <a:pt x="3173" y="2474"/>
                    <a:pt x="3173" y="1586"/>
                  </a:cubicBezTo>
                  <a:cubicBezTo>
                    <a:pt x="3173" y="699"/>
                    <a:pt x="2474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0">
              <a:extLst>
                <a:ext uri="{FF2B5EF4-FFF2-40B4-BE49-F238E27FC236}">
                  <a16:creationId xmlns:a16="http://schemas.microsoft.com/office/drawing/2014/main" id="{5E3C3D65-46FF-B612-7546-0F96023F3AF5}"/>
                </a:ext>
              </a:extLst>
            </p:cNvPr>
            <p:cNvSpPr/>
            <p:nvPr/>
          </p:nvSpPr>
          <p:spPr>
            <a:xfrm>
              <a:off x="1339513" y="-447325"/>
              <a:ext cx="80000" cy="79325"/>
            </a:xfrm>
            <a:custGeom>
              <a:avLst/>
              <a:gdLst/>
              <a:ahLst/>
              <a:cxnLst/>
              <a:rect l="l" t="t" r="r" b="b"/>
              <a:pathLst>
                <a:path w="3200" h="3173" extrusionOk="0">
                  <a:moveTo>
                    <a:pt x="1586" y="0"/>
                  </a:moveTo>
                  <a:cubicBezTo>
                    <a:pt x="726" y="0"/>
                    <a:pt x="0" y="699"/>
                    <a:pt x="0" y="1586"/>
                  </a:cubicBezTo>
                  <a:cubicBezTo>
                    <a:pt x="0" y="2474"/>
                    <a:pt x="726" y="3173"/>
                    <a:pt x="1586" y="3173"/>
                  </a:cubicBezTo>
                  <a:cubicBezTo>
                    <a:pt x="2474" y="3173"/>
                    <a:pt x="3200" y="2474"/>
                    <a:pt x="3200" y="1586"/>
                  </a:cubicBezTo>
                  <a:cubicBezTo>
                    <a:pt x="3200" y="699"/>
                    <a:pt x="2474" y="0"/>
                    <a:pt x="1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0">
              <a:extLst>
                <a:ext uri="{FF2B5EF4-FFF2-40B4-BE49-F238E27FC236}">
                  <a16:creationId xmlns:a16="http://schemas.microsoft.com/office/drawing/2014/main" id="{10558A7E-5DFD-8920-8CAC-FB4D0EF7E088}"/>
                </a:ext>
              </a:extLst>
            </p:cNvPr>
            <p:cNvSpPr/>
            <p:nvPr/>
          </p:nvSpPr>
          <p:spPr>
            <a:xfrm>
              <a:off x="1478638" y="-447325"/>
              <a:ext cx="80000" cy="79325"/>
            </a:xfrm>
            <a:custGeom>
              <a:avLst/>
              <a:gdLst/>
              <a:ahLst/>
              <a:cxnLst/>
              <a:rect l="l" t="t" r="r" b="b"/>
              <a:pathLst>
                <a:path w="3200" h="3173" extrusionOk="0">
                  <a:moveTo>
                    <a:pt x="1614" y="0"/>
                  </a:moveTo>
                  <a:cubicBezTo>
                    <a:pt x="726" y="0"/>
                    <a:pt x="0" y="699"/>
                    <a:pt x="0" y="1586"/>
                  </a:cubicBezTo>
                  <a:cubicBezTo>
                    <a:pt x="0" y="2474"/>
                    <a:pt x="726" y="3173"/>
                    <a:pt x="1614" y="3173"/>
                  </a:cubicBezTo>
                  <a:cubicBezTo>
                    <a:pt x="2474" y="3173"/>
                    <a:pt x="3200" y="2474"/>
                    <a:pt x="3200" y="1586"/>
                  </a:cubicBezTo>
                  <a:cubicBezTo>
                    <a:pt x="3200" y="699"/>
                    <a:pt x="2474" y="0"/>
                    <a:pt x="1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0">
              <a:extLst>
                <a:ext uri="{FF2B5EF4-FFF2-40B4-BE49-F238E27FC236}">
                  <a16:creationId xmlns:a16="http://schemas.microsoft.com/office/drawing/2014/main" id="{F4653127-7249-BB2E-87C4-0E8D5B5103E6}"/>
                </a:ext>
              </a:extLst>
            </p:cNvPr>
            <p:cNvSpPr/>
            <p:nvPr/>
          </p:nvSpPr>
          <p:spPr>
            <a:xfrm>
              <a:off x="1401338" y="-183850"/>
              <a:ext cx="603625" cy="602950"/>
            </a:xfrm>
            <a:custGeom>
              <a:avLst/>
              <a:gdLst/>
              <a:ahLst/>
              <a:cxnLst/>
              <a:rect l="l" t="t" r="r" b="b"/>
              <a:pathLst>
                <a:path w="24145" h="24118" extrusionOk="0">
                  <a:moveTo>
                    <a:pt x="12072" y="7529"/>
                  </a:moveTo>
                  <a:cubicBezTo>
                    <a:pt x="14573" y="7529"/>
                    <a:pt x="16589" y="9572"/>
                    <a:pt x="16589" y="12045"/>
                  </a:cubicBezTo>
                  <a:cubicBezTo>
                    <a:pt x="16589" y="14546"/>
                    <a:pt x="14573" y="16589"/>
                    <a:pt x="12072" y="16589"/>
                  </a:cubicBezTo>
                  <a:cubicBezTo>
                    <a:pt x="9572" y="16589"/>
                    <a:pt x="7556" y="14546"/>
                    <a:pt x="7556" y="12045"/>
                  </a:cubicBezTo>
                  <a:cubicBezTo>
                    <a:pt x="7556" y="9572"/>
                    <a:pt x="9572" y="7529"/>
                    <a:pt x="12072" y="7529"/>
                  </a:cubicBezTo>
                  <a:close/>
                  <a:moveTo>
                    <a:pt x="12072" y="0"/>
                  </a:moveTo>
                  <a:cubicBezTo>
                    <a:pt x="5405" y="0"/>
                    <a:pt x="1" y="5405"/>
                    <a:pt x="1" y="12045"/>
                  </a:cubicBezTo>
                  <a:cubicBezTo>
                    <a:pt x="1" y="18713"/>
                    <a:pt x="5405" y="24117"/>
                    <a:pt x="12072" y="24117"/>
                  </a:cubicBezTo>
                  <a:cubicBezTo>
                    <a:pt x="18740" y="24117"/>
                    <a:pt x="24144" y="18713"/>
                    <a:pt x="24144" y="12045"/>
                  </a:cubicBezTo>
                  <a:cubicBezTo>
                    <a:pt x="24144" y="5405"/>
                    <a:pt x="18740" y="0"/>
                    <a:pt x="12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0">
              <a:extLst>
                <a:ext uri="{FF2B5EF4-FFF2-40B4-BE49-F238E27FC236}">
                  <a16:creationId xmlns:a16="http://schemas.microsoft.com/office/drawing/2014/main" id="{46787023-ED36-88AD-E7C1-F7CDF2B36C6A}"/>
                </a:ext>
              </a:extLst>
            </p:cNvPr>
            <p:cNvSpPr/>
            <p:nvPr/>
          </p:nvSpPr>
          <p:spPr>
            <a:xfrm>
              <a:off x="1401338" y="-183850"/>
              <a:ext cx="505475" cy="529675"/>
            </a:xfrm>
            <a:custGeom>
              <a:avLst/>
              <a:gdLst/>
              <a:ahLst/>
              <a:cxnLst/>
              <a:rect l="l" t="t" r="r" b="b"/>
              <a:pathLst>
                <a:path w="20219" h="21187" extrusionOk="0">
                  <a:moveTo>
                    <a:pt x="12072" y="0"/>
                  </a:moveTo>
                  <a:cubicBezTo>
                    <a:pt x="5405" y="0"/>
                    <a:pt x="1" y="5405"/>
                    <a:pt x="1" y="12045"/>
                  </a:cubicBezTo>
                  <a:cubicBezTo>
                    <a:pt x="1" y="15702"/>
                    <a:pt x="1614" y="18982"/>
                    <a:pt x="4195" y="21187"/>
                  </a:cubicBezTo>
                  <a:cubicBezTo>
                    <a:pt x="5082" y="20138"/>
                    <a:pt x="5996" y="19063"/>
                    <a:pt x="6883" y="17987"/>
                  </a:cubicBezTo>
                  <a:cubicBezTo>
                    <a:pt x="7582" y="17127"/>
                    <a:pt x="8308" y="16267"/>
                    <a:pt x="9007" y="15379"/>
                  </a:cubicBezTo>
                  <a:cubicBezTo>
                    <a:pt x="8093" y="14546"/>
                    <a:pt x="7556" y="13363"/>
                    <a:pt x="7556" y="12045"/>
                  </a:cubicBezTo>
                  <a:cubicBezTo>
                    <a:pt x="7556" y="9572"/>
                    <a:pt x="9572" y="7529"/>
                    <a:pt x="12072" y="7529"/>
                  </a:cubicBezTo>
                  <a:cubicBezTo>
                    <a:pt x="13121" y="7529"/>
                    <a:pt x="14089" y="7905"/>
                    <a:pt x="14869" y="8496"/>
                  </a:cubicBezTo>
                  <a:cubicBezTo>
                    <a:pt x="15568" y="7797"/>
                    <a:pt x="16294" y="7098"/>
                    <a:pt x="16993" y="6372"/>
                  </a:cubicBezTo>
                  <a:cubicBezTo>
                    <a:pt x="18068" y="5297"/>
                    <a:pt x="19143" y="4222"/>
                    <a:pt x="20219" y="3173"/>
                  </a:cubicBezTo>
                  <a:cubicBezTo>
                    <a:pt x="18068" y="1183"/>
                    <a:pt x="15218" y="0"/>
                    <a:pt x="1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0">
              <a:extLst>
                <a:ext uri="{FF2B5EF4-FFF2-40B4-BE49-F238E27FC236}">
                  <a16:creationId xmlns:a16="http://schemas.microsoft.com/office/drawing/2014/main" id="{FE1576F5-71BE-9052-B629-9810ED82CC71}"/>
                </a:ext>
              </a:extLst>
            </p:cNvPr>
            <p:cNvSpPr/>
            <p:nvPr/>
          </p:nvSpPr>
          <p:spPr>
            <a:xfrm>
              <a:off x="1784463" y="-94450"/>
              <a:ext cx="219825" cy="206375"/>
            </a:xfrm>
            <a:custGeom>
              <a:avLst/>
              <a:gdLst/>
              <a:ahLst/>
              <a:cxnLst/>
              <a:rect l="l" t="t" r="r" b="b"/>
              <a:pathLst>
                <a:path w="8793" h="8255" extrusionOk="0">
                  <a:moveTo>
                    <a:pt x="5324" y="0"/>
                  </a:moveTo>
                  <a:cubicBezTo>
                    <a:pt x="3550" y="1775"/>
                    <a:pt x="1775" y="3576"/>
                    <a:pt x="1" y="5351"/>
                  </a:cubicBezTo>
                  <a:cubicBezTo>
                    <a:pt x="727" y="6103"/>
                    <a:pt x="1184" y="7125"/>
                    <a:pt x="1264" y="8254"/>
                  </a:cubicBezTo>
                  <a:cubicBezTo>
                    <a:pt x="1668" y="8254"/>
                    <a:pt x="2098" y="8254"/>
                    <a:pt x="2528" y="8227"/>
                  </a:cubicBezTo>
                  <a:cubicBezTo>
                    <a:pt x="4625" y="8227"/>
                    <a:pt x="6722" y="8227"/>
                    <a:pt x="8792" y="8201"/>
                  </a:cubicBezTo>
                  <a:cubicBezTo>
                    <a:pt x="8739" y="5028"/>
                    <a:pt x="7421" y="2124"/>
                    <a:pt x="53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0">
              <a:extLst>
                <a:ext uri="{FF2B5EF4-FFF2-40B4-BE49-F238E27FC236}">
                  <a16:creationId xmlns:a16="http://schemas.microsoft.com/office/drawing/2014/main" id="{384E7605-349C-3715-B371-40CAAE8BF791}"/>
                </a:ext>
              </a:extLst>
            </p:cNvPr>
            <p:cNvSpPr/>
            <p:nvPr/>
          </p:nvSpPr>
          <p:spPr>
            <a:xfrm>
              <a:off x="2154813" y="-183850"/>
              <a:ext cx="603625" cy="602950"/>
            </a:xfrm>
            <a:custGeom>
              <a:avLst/>
              <a:gdLst/>
              <a:ahLst/>
              <a:cxnLst/>
              <a:rect l="l" t="t" r="r" b="b"/>
              <a:pathLst>
                <a:path w="24145" h="24118" extrusionOk="0">
                  <a:moveTo>
                    <a:pt x="12073" y="7529"/>
                  </a:moveTo>
                  <a:cubicBezTo>
                    <a:pt x="14573" y="7529"/>
                    <a:pt x="16589" y="9572"/>
                    <a:pt x="16589" y="12045"/>
                  </a:cubicBezTo>
                  <a:cubicBezTo>
                    <a:pt x="16589" y="14546"/>
                    <a:pt x="14573" y="16589"/>
                    <a:pt x="12073" y="16589"/>
                  </a:cubicBezTo>
                  <a:cubicBezTo>
                    <a:pt x="9572" y="16589"/>
                    <a:pt x="7556" y="14546"/>
                    <a:pt x="7556" y="12045"/>
                  </a:cubicBezTo>
                  <a:cubicBezTo>
                    <a:pt x="7556" y="9572"/>
                    <a:pt x="9572" y="7529"/>
                    <a:pt x="12073" y="7529"/>
                  </a:cubicBezTo>
                  <a:close/>
                  <a:moveTo>
                    <a:pt x="12073" y="0"/>
                  </a:moveTo>
                  <a:cubicBezTo>
                    <a:pt x="5405" y="0"/>
                    <a:pt x="1" y="5405"/>
                    <a:pt x="1" y="12045"/>
                  </a:cubicBezTo>
                  <a:cubicBezTo>
                    <a:pt x="1" y="18713"/>
                    <a:pt x="5405" y="24117"/>
                    <a:pt x="12073" y="24117"/>
                  </a:cubicBezTo>
                  <a:cubicBezTo>
                    <a:pt x="18740" y="24117"/>
                    <a:pt x="24144" y="18713"/>
                    <a:pt x="24144" y="12045"/>
                  </a:cubicBezTo>
                  <a:cubicBezTo>
                    <a:pt x="24144" y="5405"/>
                    <a:pt x="18740" y="0"/>
                    <a:pt x="120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0">
              <a:extLst>
                <a:ext uri="{FF2B5EF4-FFF2-40B4-BE49-F238E27FC236}">
                  <a16:creationId xmlns:a16="http://schemas.microsoft.com/office/drawing/2014/main" id="{D02CB56A-EE83-B329-BB9F-D949779AF349}"/>
                </a:ext>
              </a:extLst>
            </p:cNvPr>
            <p:cNvSpPr/>
            <p:nvPr/>
          </p:nvSpPr>
          <p:spPr>
            <a:xfrm>
              <a:off x="2154813" y="-130075"/>
              <a:ext cx="239325" cy="475900"/>
            </a:xfrm>
            <a:custGeom>
              <a:avLst/>
              <a:gdLst/>
              <a:ahLst/>
              <a:cxnLst/>
              <a:rect l="l" t="t" r="r" b="b"/>
              <a:pathLst>
                <a:path w="9573" h="19036" extrusionOk="0">
                  <a:moveTo>
                    <a:pt x="5190" y="0"/>
                  </a:moveTo>
                  <a:cubicBezTo>
                    <a:pt x="2044" y="2178"/>
                    <a:pt x="1" y="5808"/>
                    <a:pt x="1" y="9894"/>
                  </a:cubicBezTo>
                  <a:cubicBezTo>
                    <a:pt x="1" y="13551"/>
                    <a:pt x="1614" y="16831"/>
                    <a:pt x="4195" y="19036"/>
                  </a:cubicBezTo>
                  <a:cubicBezTo>
                    <a:pt x="5082" y="17987"/>
                    <a:pt x="5996" y="16912"/>
                    <a:pt x="6884" y="15836"/>
                  </a:cubicBezTo>
                  <a:cubicBezTo>
                    <a:pt x="7583" y="14976"/>
                    <a:pt x="8309" y="14116"/>
                    <a:pt x="9008" y="13228"/>
                  </a:cubicBezTo>
                  <a:cubicBezTo>
                    <a:pt x="8093" y="12395"/>
                    <a:pt x="7556" y="11212"/>
                    <a:pt x="7556" y="9894"/>
                  </a:cubicBezTo>
                  <a:cubicBezTo>
                    <a:pt x="7556" y="8335"/>
                    <a:pt x="8362" y="6937"/>
                    <a:pt x="9572" y="6130"/>
                  </a:cubicBezTo>
                  <a:cubicBezTo>
                    <a:pt x="8120" y="4087"/>
                    <a:pt x="6669" y="2017"/>
                    <a:pt x="5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0">
              <a:extLst>
                <a:ext uri="{FF2B5EF4-FFF2-40B4-BE49-F238E27FC236}">
                  <a16:creationId xmlns:a16="http://schemas.microsoft.com/office/drawing/2014/main" id="{C31F5BFA-C484-3271-8DE6-B769C597333C}"/>
                </a:ext>
              </a:extLst>
            </p:cNvPr>
            <p:cNvSpPr/>
            <p:nvPr/>
          </p:nvSpPr>
          <p:spPr>
            <a:xfrm>
              <a:off x="2297313" y="-183850"/>
              <a:ext cx="363000" cy="212425"/>
            </a:xfrm>
            <a:custGeom>
              <a:avLst/>
              <a:gdLst/>
              <a:ahLst/>
              <a:cxnLst/>
              <a:rect l="l" t="t" r="r" b="b"/>
              <a:pathLst>
                <a:path w="14520" h="8497" extrusionOk="0">
                  <a:moveTo>
                    <a:pt x="6373" y="0"/>
                  </a:moveTo>
                  <a:cubicBezTo>
                    <a:pt x="4034" y="0"/>
                    <a:pt x="1856" y="646"/>
                    <a:pt x="1" y="1802"/>
                  </a:cubicBezTo>
                  <a:cubicBezTo>
                    <a:pt x="1506" y="3845"/>
                    <a:pt x="2958" y="5915"/>
                    <a:pt x="4410" y="7986"/>
                  </a:cubicBezTo>
                  <a:cubicBezTo>
                    <a:pt x="5001" y="7690"/>
                    <a:pt x="5674" y="7529"/>
                    <a:pt x="6373" y="7529"/>
                  </a:cubicBezTo>
                  <a:cubicBezTo>
                    <a:pt x="7421" y="7529"/>
                    <a:pt x="8416" y="7905"/>
                    <a:pt x="9169" y="8496"/>
                  </a:cubicBezTo>
                  <a:cubicBezTo>
                    <a:pt x="9895" y="7797"/>
                    <a:pt x="10594" y="7098"/>
                    <a:pt x="11293" y="6372"/>
                  </a:cubicBezTo>
                  <a:cubicBezTo>
                    <a:pt x="12368" y="5297"/>
                    <a:pt x="13444" y="4222"/>
                    <a:pt x="14519" y="3173"/>
                  </a:cubicBezTo>
                  <a:cubicBezTo>
                    <a:pt x="12368" y="1183"/>
                    <a:pt x="9518" y="0"/>
                    <a:pt x="6373" y="0"/>
                  </a:cubicBezTo>
                  <a:close/>
                </a:path>
              </a:pathLst>
            </a:custGeom>
            <a:solidFill>
              <a:srgbClr val="386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0">
              <a:extLst>
                <a:ext uri="{FF2B5EF4-FFF2-40B4-BE49-F238E27FC236}">
                  <a16:creationId xmlns:a16="http://schemas.microsoft.com/office/drawing/2014/main" id="{8EADF7F7-EB21-DE2A-1B5E-C36057B75EA9}"/>
                </a:ext>
              </a:extLst>
            </p:cNvPr>
            <p:cNvSpPr/>
            <p:nvPr/>
          </p:nvSpPr>
          <p:spPr>
            <a:xfrm>
              <a:off x="2297313" y="-183850"/>
              <a:ext cx="363000" cy="212425"/>
            </a:xfrm>
            <a:custGeom>
              <a:avLst/>
              <a:gdLst/>
              <a:ahLst/>
              <a:cxnLst/>
              <a:rect l="l" t="t" r="r" b="b"/>
              <a:pathLst>
                <a:path w="14520" h="8497" extrusionOk="0">
                  <a:moveTo>
                    <a:pt x="6373" y="0"/>
                  </a:moveTo>
                  <a:cubicBezTo>
                    <a:pt x="4034" y="0"/>
                    <a:pt x="1856" y="673"/>
                    <a:pt x="1" y="1829"/>
                  </a:cubicBezTo>
                  <a:cubicBezTo>
                    <a:pt x="1506" y="3845"/>
                    <a:pt x="2958" y="5915"/>
                    <a:pt x="4410" y="7986"/>
                  </a:cubicBezTo>
                  <a:cubicBezTo>
                    <a:pt x="5001" y="7690"/>
                    <a:pt x="5674" y="7529"/>
                    <a:pt x="6373" y="7529"/>
                  </a:cubicBezTo>
                  <a:cubicBezTo>
                    <a:pt x="7421" y="7529"/>
                    <a:pt x="8416" y="7905"/>
                    <a:pt x="9169" y="8496"/>
                  </a:cubicBezTo>
                  <a:cubicBezTo>
                    <a:pt x="9895" y="7797"/>
                    <a:pt x="10594" y="7098"/>
                    <a:pt x="11293" y="6372"/>
                  </a:cubicBezTo>
                  <a:cubicBezTo>
                    <a:pt x="12368" y="5297"/>
                    <a:pt x="13444" y="4222"/>
                    <a:pt x="14519" y="3173"/>
                  </a:cubicBezTo>
                  <a:cubicBezTo>
                    <a:pt x="12368" y="1183"/>
                    <a:pt x="9518" y="0"/>
                    <a:pt x="6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0">
              <a:extLst>
                <a:ext uri="{FF2B5EF4-FFF2-40B4-BE49-F238E27FC236}">
                  <a16:creationId xmlns:a16="http://schemas.microsoft.com/office/drawing/2014/main" id="{96B5E0D9-00AA-6CDE-208B-D7608CCB34B5}"/>
                </a:ext>
              </a:extLst>
            </p:cNvPr>
            <p:cNvSpPr/>
            <p:nvPr/>
          </p:nvSpPr>
          <p:spPr>
            <a:xfrm>
              <a:off x="2908288" y="-183850"/>
              <a:ext cx="603625" cy="602950"/>
            </a:xfrm>
            <a:custGeom>
              <a:avLst/>
              <a:gdLst/>
              <a:ahLst/>
              <a:cxnLst/>
              <a:rect l="l" t="t" r="r" b="b"/>
              <a:pathLst>
                <a:path w="24145" h="24118" extrusionOk="0">
                  <a:moveTo>
                    <a:pt x="12073" y="7529"/>
                  </a:moveTo>
                  <a:cubicBezTo>
                    <a:pt x="14573" y="7529"/>
                    <a:pt x="16590" y="9572"/>
                    <a:pt x="16590" y="12045"/>
                  </a:cubicBezTo>
                  <a:cubicBezTo>
                    <a:pt x="16590" y="14546"/>
                    <a:pt x="14573" y="16589"/>
                    <a:pt x="12073" y="16589"/>
                  </a:cubicBezTo>
                  <a:cubicBezTo>
                    <a:pt x="9572" y="16589"/>
                    <a:pt x="7556" y="14546"/>
                    <a:pt x="7556" y="12045"/>
                  </a:cubicBezTo>
                  <a:cubicBezTo>
                    <a:pt x="7556" y="9572"/>
                    <a:pt x="9572" y="7529"/>
                    <a:pt x="12073" y="7529"/>
                  </a:cubicBezTo>
                  <a:close/>
                  <a:moveTo>
                    <a:pt x="12073" y="0"/>
                  </a:moveTo>
                  <a:cubicBezTo>
                    <a:pt x="5405" y="0"/>
                    <a:pt x="1" y="5405"/>
                    <a:pt x="1" y="12045"/>
                  </a:cubicBezTo>
                  <a:cubicBezTo>
                    <a:pt x="1" y="18713"/>
                    <a:pt x="5405" y="24117"/>
                    <a:pt x="12073" y="24117"/>
                  </a:cubicBezTo>
                  <a:cubicBezTo>
                    <a:pt x="18741" y="24117"/>
                    <a:pt x="24145" y="18713"/>
                    <a:pt x="24145" y="12045"/>
                  </a:cubicBezTo>
                  <a:cubicBezTo>
                    <a:pt x="24145" y="5405"/>
                    <a:pt x="18741" y="0"/>
                    <a:pt x="120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0">
              <a:extLst>
                <a:ext uri="{FF2B5EF4-FFF2-40B4-BE49-F238E27FC236}">
                  <a16:creationId xmlns:a16="http://schemas.microsoft.com/office/drawing/2014/main" id="{5A5E4FBC-A197-7F28-1611-DCF9FCB70C43}"/>
                </a:ext>
              </a:extLst>
            </p:cNvPr>
            <p:cNvSpPr/>
            <p:nvPr/>
          </p:nvSpPr>
          <p:spPr>
            <a:xfrm>
              <a:off x="2908288" y="-130075"/>
              <a:ext cx="240000" cy="475900"/>
            </a:xfrm>
            <a:custGeom>
              <a:avLst/>
              <a:gdLst/>
              <a:ahLst/>
              <a:cxnLst/>
              <a:rect l="l" t="t" r="r" b="b"/>
              <a:pathLst>
                <a:path w="9600" h="19036" extrusionOk="0">
                  <a:moveTo>
                    <a:pt x="5190" y="0"/>
                  </a:moveTo>
                  <a:cubicBezTo>
                    <a:pt x="2044" y="2178"/>
                    <a:pt x="1" y="5808"/>
                    <a:pt x="1" y="9894"/>
                  </a:cubicBezTo>
                  <a:cubicBezTo>
                    <a:pt x="1" y="13551"/>
                    <a:pt x="1641" y="16831"/>
                    <a:pt x="4195" y="19036"/>
                  </a:cubicBezTo>
                  <a:cubicBezTo>
                    <a:pt x="5109" y="17987"/>
                    <a:pt x="5997" y="16912"/>
                    <a:pt x="6884" y="15836"/>
                  </a:cubicBezTo>
                  <a:cubicBezTo>
                    <a:pt x="7610" y="14976"/>
                    <a:pt x="8309" y="14116"/>
                    <a:pt x="9008" y="13228"/>
                  </a:cubicBezTo>
                  <a:cubicBezTo>
                    <a:pt x="8121" y="12395"/>
                    <a:pt x="7556" y="11212"/>
                    <a:pt x="7556" y="9894"/>
                  </a:cubicBezTo>
                  <a:cubicBezTo>
                    <a:pt x="7556" y="8335"/>
                    <a:pt x="8363" y="6937"/>
                    <a:pt x="9599" y="6130"/>
                  </a:cubicBezTo>
                  <a:cubicBezTo>
                    <a:pt x="8121" y="4087"/>
                    <a:pt x="6696" y="2017"/>
                    <a:pt x="5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0">
              <a:extLst>
                <a:ext uri="{FF2B5EF4-FFF2-40B4-BE49-F238E27FC236}">
                  <a16:creationId xmlns:a16="http://schemas.microsoft.com/office/drawing/2014/main" id="{0B1B3D03-62D2-6836-B529-A71EC4AAD6BE}"/>
                </a:ext>
              </a:extLst>
            </p:cNvPr>
            <p:cNvSpPr/>
            <p:nvPr/>
          </p:nvSpPr>
          <p:spPr>
            <a:xfrm>
              <a:off x="3301513" y="-83025"/>
              <a:ext cx="209050" cy="175450"/>
            </a:xfrm>
            <a:custGeom>
              <a:avLst/>
              <a:gdLst/>
              <a:ahLst/>
              <a:cxnLst/>
              <a:rect l="l" t="t" r="r" b="b"/>
              <a:pathLst>
                <a:path w="8362" h="7018" extrusionOk="0">
                  <a:moveTo>
                    <a:pt x="5378" y="0"/>
                  </a:moveTo>
                  <a:lnTo>
                    <a:pt x="0" y="5378"/>
                  </a:lnTo>
                  <a:cubicBezTo>
                    <a:pt x="350" y="5862"/>
                    <a:pt x="619" y="6426"/>
                    <a:pt x="753" y="7018"/>
                  </a:cubicBezTo>
                  <a:lnTo>
                    <a:pt x="8362" y="7018"/>
                  </a:lnTo>
                  <a:cubicBezTo>
                    <a:pt x="8147" y="4329"/>
                    <a:pt x="7044" y="1909"/>
                    <a:pt x="5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0">
              <a:extLst>
                <a:ext uri="{FF2B5EF4-FFF2-40B4-BE49-F238E27FC236}">
                  <a16:creationId xmlns:a16="http://schemas.microsoft.com/office/drawing/2014/main" id="{DAA1BB18-048F-56C8-8B77-72B15F24E3AB}"/>
                </a:ext>
              </a:extLst>
            </p:cNvPr>
            <p:cNvSpPr/>
            <p:nvPr/>
          </p:nvSpPr>
          <p:spPr>
            <a:xfrm>
              <a:off x="3266563" y="107875"/>
              <a:ext cx="245350" cy="243325"/>
            </a:xfrm>
            <a:custGeom>
              <a:avLst/>
              <a:gdLst/>
              <a:ahLst/>
              <a:cxnLst/>
              <a:rect l="l" t="t" r="r" b="b"/>
              <a:pathLst>
                <a:path w="9814" h="9733" extrusionOk="0">
                  <a:moveTo>
                    <a:pt x="2259" y="0"/>
                  </a:moveTo>
                  <a:cubicBezTo>
                    <a:pt x="2259" y="134"/>
                    <a:pt x="2259" y="242"/>
                    <a:pt x="2259" y="376"/>
                  </a:cubicBezTo>
                  <a:cubicBezTo>
                    <a:pt x="2259" y="2070"/>
                    <a:pt x="1345" y="3522"/>
                    <a:pt x="0" y="4302"/>
                  </a:cubicBezTo>
                  <a:cubicBezTo>
                    <a:pt x="1802" y="6103"/>
                    <a:pt x="3603" y="7931"/>
                    <a:pt x="5404" y="9733"/>
                  </a:cubicBezTo>
                  <a:cubicBezTo>
                    <a:pt x="8093" y="7501"/>
                    <a:pt x="9814" y="4140"/>
                    <a:pt x="9814" y="376"/>
                  </a:cubicBezTo>
                  <a:cubicBezTo>
                    <a:pt x="9814" y="269"/>
                    <a:pt x="9814" y="134"/>
                    <a:pt x="9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0">
              <a:extLst>
                <a:ext uri="{FF2B5EF4-FFF2-40B4-BE49-F238E27FC236}">
                  <a16:creationId xmlns:a16="http://schemas.microsoft.com/office/drawing/2014/main" id="{31DD05E5-F570-ABDF-1054-0A60FE37FE6A}"/>
                </a:ext>
              </a:extLst>
            </p:cNvPr>
            <p:cNvSpPr/>
            <p:nvPr/>
          </p:nvSpPr>
          <p:spPr>
            <a:xfrm>
              <a:off x="1443688" y="619375"/>
              <a:ext cx="973975" cy="45050"/>
            </a:xfrm>
            <a:custGeom>
              <a:avLst/>
              <a:gdLst/>
              <a:ahLst/>
              <a:cxnLst/>
              <a:rect l="l" t="t" r="r" b="b"/>
              <a:pathLst>
                <a:path w="38959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38958" y="1802"/>
                  </a:lnTo>
                  <a:lnTo>
                    <a:pt x="389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0">
              <a:extLst>
                <a:ext uri="{FF2B5EF4-FFF2-40B4-BE49-F238E27FC236}">
                  <a16:creationId xmlns:a16="http://schemas.microsoft.com/office/drawing/2014/main" id="{1BCB1984-65AB-58DA-5F4B-0AFCF5731CEA}"/>
                </a:ext>
              </a:extLst>
            </p:cNvPr>
            <p:cNvSpPr/>
            <p:nvPr/>
          </p:nvSpPr>
          <p:spPr>
            <a:xfrm>
              <a:off x="1443688" y="705400"/>
              <a:ext cx="628475" cy="45075"/>
            </a:xfrm>
            <a:custGeom>
              <a:avLst/>
              <a:gdLst/>
              <a:ahLst/>
              <a:cxnLst/>
              <a:rect l="l" t="t" r="r" b="b"/>
              <a:pathLst>
                <a:path w="25139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25139" y="1802"/>
                  </a:lnTo>
                  <a:lnTo>
                    <a:pt x="251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0">
              <a:extLst>
                <a:ext uri="{FF2B5EF4-FFF2-40B4-BE49-F238E27FC236}">
                  <a16:creationId xmlns:a16="http://schemas.microsoft.com/office/drawing/2014/main" id="{BC9C852A-717B-079A-9973-E871169B9209}"/>
                </a:ext>
              </a:extLst>
            </p:cNvPr>
            <p:cNvSpPr/>
            <p:nvPr/>
          </p:nvSpPr>
          <p:spPr>
            <a:xfrm>
              <a:off x="1443688" y="791450"/>
              <a:ext cx="628475" cy="45050"/>
            </a:xfrm>
            <a:custGeom>
              <a:avLst/>
              <a:gdLst/>
              <a:ahLst/>
              <a:cxnLst/>
              <a:rect l="l" t="t" r="r" b="b"/>
              <a:pathLst>
                <a:path w="25139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25139" y="1802"/>
                  </a:lnTo>
                  <a:lnTo>
                    <a:pt x="251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0">
              <a:extLst>
                <a:ext uri="{FF2B5EF4-FFF2-40B4-BE49-F238E27FC236}">
                  <a16:creationId xmlns:a16="http://schemas.microsoft.com/office/drawing/2014/main" id="{EBC8F3A7-2C4F-0A90-B300-526F4E9BAE7B}"/>
                </a:ext>
              </a:extLst>
            </p:cNvPr>
            <p:cNvSpPr/>
            <p:nvPr/>
          </p:nvSpPr>
          <p:spPr>
            <a:xfrm>
              <a:off x="1443688" y="877475"/>
              <a:ext cx="998175" cy="44400"/>
            </a:xfrm>
            <a:custGeom>
              <a:avLst/>
              <a:gdLst/>
              <a:ahLst/>
              <a:cxnLst/>
              <a:rect l="l" t="t" r="r" b="b"/>
              <a:pathLst>
                <a:path w="39927" h="1776" extrusionOk="0">
                  <a:moveTo>
                    <a:pt x="0" y="1"/>
                  </a:moveTo>
                  <a:lnTo>
                    <a:pt x="0" y="1775"/>
                  </a:lnTo>
                  <a:lnTo>
                    <a:pt x="39926" y="1775"/>
                  </a:lnTo>
                  <a:lnTo>
                    <a:pt x="39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0">
              <a:extLst>
                <a:ext uri="{FF2B5EF4-FFF2-40B4-BE49-F238E27FC236}">
                  <a16:creationId xmlns:a16="http://schemas.microsoft.com/office/drawing/2014/main" id="{3C7C1133-5BC1-C92D-2E2C-41DE2D3AF148}"/>
                </a:ext>
              </a:extLst>
            </p:cNvPr>
            <p:cNvSpPr/>
            <p:nvPr/>
          </p:nvSpPr>
          <p:spPr>
            <a:xfrm>
              <a:off x="1443688" y="962850"/>
              <a:ext cx="628475" cy="45050"/>
            </a:xfrm>
            <a:custGeom>
              <a:avLst/>
              <a:gdLst/>
              <a:ahLst/>
              <a:cxnLst/>
              <a:rect l="l" t="t" r="r" b="b"/>
              <a:pathLst>
                <a:path w="25139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25139" y="1801"/>
                  </a:lnTo>
                  <a:lnTo>
                    <a:pt x="251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0">
              <a:extLst>
                <a:ext uri="{FF2B5EF4-FFF2-40B4-BE49-F238E27FC236}">
                  <a16:creationId xmlns:a16="http://schemas.microsoft.com/office/drawing/2014/main" id="{992E7A64-0ADC-3598-07CB-3AC5A37E4E47}"/>
                </a:ext>
              </a:extLst>
            </p:cNvPr>
            <p:cNvSpPr/>
            <p:nvPr/>
          </p:nvSpPr>
          <p:spPr>
            <a:xfrm>
              <a:off x="1443688" y="1048875"/>
              <a:ext cx="382475" cy="45050"/>
            </a:xfrm>
            <a:custGeom>
              <a:avLst/>
              <a:gdLst/>
              <a:ahLst/>
              <a:cxnLst/>
              <a:rect l="l" t="t" r="r" b="b"/>
              <a:pathLst>
                <a:path w="15299" h="1802" extrusionOk="0">
                  <a:moveTo>
                    <a:pt x="0" y="1"/>
                  </a:moveTo>
                  <a:lnTo>
                    <a:pt x="0" y="1802"/>
                  </a:lnTo>
                  <a:lnTo>
                    <a:pt x="15299" y="1802"/>
                  </a:lnTo>
                  <a:lnTo>
                    <a:pt x="15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0">
              <a:extLst>
                <a:ext uri="{FF2B5EF4-FFF2-40B4-BE49-F238E27FC236}">
                  <a16:creationId xmlns:a16="http://schemas.microsoft.com/office/drawing/2014/main" id="{11F3932A-580E-4832-CAA9-AC28B92BF3C2}"/>
                </a:ext>
              </a:extLst>
            </p:cNvPr>
            <p:cNvSpPr/>
            <p:nvPr/>
          </p:nvSpPr>
          <p:spPr>
            <a:xfrm>
              <a:off x="2535263" y="634150"/>
              <a:ext cx="852300" cy="8100"/>
            </a:xfrm>
            <a:custGeom>
              <a:avLst/>
              <a:gdLst/>
              <a:ahLst/>
              <a:cxnLst/>
              <a:rect l="l" t="t" r="r" b="b"/>
              <a:pathLst>
                <a:path w="34092" h="324" extrusionOk="0">
                  <a:moveTo>
                    <a:pt x="0" y="1"/>
                  </a:moveTo>
                  <a:lnTo>
                    <a:pt x="0" y="323"/>
                  </a:lnTo>
                  <a:lnTo>
                    <a:pt x="34092" y="323"/>
                  </a:lnTo>
                  <a:lnTo>
                    <a:pt x="340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0">
              <a:extLst>
                <a:ext uri="{FF2B5EF4-FFF2-40B4-BE49-F238E27FC236}">
                  <a16:creationId xmlns:a16="http://schemas.microsoft.com/office/drawing/2014/main" id="{956F40B0-6285-A4A7-5990-BF17F8E9BF52}"/>
                </a:ext>
              </a:extLst>
            </p:cNvPr>
            <p:cNvSpPr/>
            <p:nvPr/>
          </p:nvSpPr>
          <p:spPr>
            <a:xfrm>
              <a:off x="2535263" y="720200"/>
              <a:ext cx="549825" cy="8075"/>
            </a:xfrm>
            <a:custGeom>
              <a:avLst/>
              <a:gdLst/>
              <a:ahLst/>
              <a:cxnLst/>
              <a:rect l="l" t="t" r="r" b="b"/>
              <a:pathLst>
                <a:path w="21993" h="323" extrusionOk="0">
                  <a:moveTo>
                    <a:pt x="0" y="0"/>
                  </a:moveTo>
                  <a:lnTo>
                    <a:pt x="0" y="323"/>
                  </a:lnTo>
                  <a:lnTo>
                    <a:pt x="21993" y="323"/>
                  </a:lnTo>
                  <a:lnTo>
                    <a:pt x="219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0">
              <a:extLst>
                <a:ext uri="{FF2B5EF4-FFF2-40B4-BE49-F238E27FC236}">
                  <a16:creationId xmlns:a16="http://schemas.microsoft.com/office/drawing/2014/main" id="{9226EBB3-1EF9-A448-26C3-8023B899A0EA}"/>
                </a:ext>
              </a:extLst>
            </p:cNvPr>
            <p:cNvSpPr/>
            <p:nvPr/>
          </p:nvSpPr>
          <p:spPr>
            <a:xfrm>
              <a:off x="2535263" y="805550"/>
              <a:ext cx="549825" cy="8775"/>
            </a:xfrm>
            <a:custGeom>
              <a:avLst/>
              <a:gdLst/>
              <a:ahLst/>
              <a:cxnLst/>
              <a:rect l="l" t="t" r="r" b="b"/>
              <a:pathLst>
                <a:path w="21993" h="351" extrusionOk="0">
                  <a:moveTo>
                    <a:pt x="0" y="1"/>
                  </a:moveTo>
                  <a:lnTo>
                    <a:pt x="0" y="350"/>
                  </a:lnTo>
                  <a:lnTo>
                    <a:pt x="21993" y="350"/>
                  </a:lnTo>
                  <a:lnTo>
                    <a:pt x="219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0">
              <a:extLst>
                <a:ext uri="{FF2B5EF4-FFF2-40B4-BE49-F238E27FC236}">
                  <a16:creationId xmlns:a16="http://schemas.microsoft.com/office/drawing/2014/main" id="{04AFD3B3-388D-42CE-0DC8-4B205C94E26A}"/>
                </a:ext>
              </a:extLst>
            </p:cNvPr>
            <p:cNvSpPr/>
            <p:nvPr/>
          </p:nvSpPr>
          <p:spPr>
            <a:xfrm>
              <a:off x="2535263" y="891600"/>
              <a:ext cx="873825" cy="8750"/>
            </a:xfrm>
            <a:custGeom>
              <a:avLst/>
              <a:gdLst/>
              <a:ahLst/>
              <a:cxnLst/>
              <a:rect l="l" t="t" r="r" b="b"/>
              <a:pathLst>
                <a:path w="34953" h="350" extrusionOk="0">
                  <a:moveTo>
                    <a:pt x="0" y="0"/>
                  </a:moveTo>
                  <a:lnTo>
                    <a:pt x="0" y="350"/>
                  </a:lnTo>
                  <a:lnTo>
                    <a:pt x="34952" y="350"/>
                  </a:lnTo>
                  <a:lnTo>
                    <a:pt x="349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0">
              <a:extLst>
                <a:ext uri="{FF2B5EF4-FFF2-40B4-BE49-F238E27FC236}">
                  <a16:creationId xmlns:a16="http://schemas.microsoft.com/office/drawing/2014/main" id="{9EEC2E1E-FFB1-D077-7E83-38596915B211}"/>
                </a:ext>
              </a:extLst>
            </p:cNvPr>
            <p:cNvSpPr/>
            <p:nvPr/>
          </p:nvSpPr>
          <p:spPr>
            <a:xfrm>
              <a:off x="2535263" y="977625"/>
              <a:ext cx="549825" cy="8100"/>
            </a:xfrm>
            <a:custGeom>
              <a:avLst/>
              <a:gdLst/>
              <a:ahLst/>
              <a:cxnLst/>
              <a:rect l="l" t="t" r="r" b="b"/>
              <a:pathLst>
                <a:path w="21993" h="324" extrusionOk="0">
                  <a:moveTo>
                    <a:pt x="0" y="1"/>
                  </a:moveTo>
                  <a:lnTo>
                    <a:pt x="0" y="323"/>
                  </a:lnTo>
                  <a:lnTo>
                    <a:pt x="21993" y="323"/>
                  </a:lnTo>
                  <a:lnTo>
                    <a:pt x="219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0">
              <a:extLst>
                <a:ext uri="{FF2B5EF4-FFF2-40B4-BE49-F238E27FC236}">
                  <a16:creationId xmlns:a16="http://schemas.microsoft.com/office/drawing/2014/main" id="{110F4F83-A220-145E-392B-567A12947A4E}"/>
                </a:ext>
              </a:extLst>
            </p:cNvPr>
            <p:cNvSpPr/>
            <p:nvPr/>
          </p:nvSpPr>
          <p:spPr>
            <a:xfrm>
              <a:off x="2535263" y="1063675"/>
              <a:ext cx="334075" cy="8075"/>
            </a:xfrm>
            <a:custGeom>
              <a:avLst/>
              <a:gdLst/>
              <a:ahLst/>
              <a:cxnLst/>
              <a:rect l="l" t="t" r="r" b="b"/>
              <a:pathLst>
                <a:path w="13363" h="323" extrusionOk="0">
                  <a:moveTo>
                    <a:pt x="0" y="0"/>
                  </a:moveTo>
                  <a:lnTo>
                    <a:pt x="0" y="323"/>
                  </a:lnTo>
                  <a:lnTo>
                    <a:pt x="13363" y="323"/>
                  </a:lnTo>
                  <a:lnTo>
                    <a:pt x="133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ound Diagonal Corner of Rectangle 3">
            <a:extLst>
              <a:ext uri="{FF2B5EF4-FFF2-40B4-BE49-F238E27FC236}">
                <a16:creationId xmlns:a16="http://schemas.microsoft.com/office/drawing/2014/main" id="{59FCD30D-EDC2-D8F8-AF17-CE031E13CE59}"/>
              </a:ext>
            </a:extLst>
          </p:cNvPr>
          <p:cNvSpPr/>
          <p:nvPr/>
        </p:nvSpPr>
        <p:spPr>
          <a:xfrm>
            <a:off x="5933588" y="2227489"/>
            <a:ext cx="2076138" cy="1494925"/>
          </a:xfrm>
          <a:prstGeom prst="round2DiagRect">
            <a:avLst/>
          </a:prstGeom>
          <a:noFill/>
          <a:ln>
            <a:solidFill>
              <a:srgbClr val="3C5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sp>
        <p:nvSpPr>
          <p:cNvPr id="10" name="Google Shape;616;p40">
            <a:extLst>
              <a:ext uri="{FF2B5EF4-FFF2-40B4-BE49-F238E27FC236}">
                <a16:creationId xmlns:a16="http://schemas.microsoft.com/office/drawing/2014/main" id="{AAAE5CD5-4A72-154B-3C1D-A71F82C907BD}"/>
              </a:ext>
            </a:extLst>
          </p:cNvPr>
          <p:cNvSpPr txBox="1">
            <a:spLocks/>
          </p:cNvSpPr>
          <p:nvPr/>
        </p:nvSpPr>
        <p:spPr>
          <a:xfrm>
            <a:off x="6007444" y="2326892"/>
            <a:ext cx="2039720" cy="144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6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l-GR" dirty="0"/>
              <a:t>Εξωτερικοί παράγοντες - Εμπειρία πελάτη</a:t>
            </a:r>
          </a:p>
        </p:txBody>
      </p:sp>
      <p:sp>
        <p:nvSpPr>
          <p:cNvPr id="13" name="Round Diagonal Corner of Rectangle 12">
            <a:extLst>
              <a:ext uri="{FF2B5EF4-FFF2-40B4-BE49-F238E27FC236}">
                <a16:creationId xmlns:a16="http://schemas.microsoft.com/office/drawing/2014/main" id="{2D96EB35-135E-7348-B0B4-C9750E24C51C}"/>
              </a:ext>
            </a:extLst>
          </p:cNvPr>
          <p:cNvSpPr/>
          <p:nvPr/>
        </p:nvSpPr>
        <p:spPr>
          <a:xfrm>
            <a:off x="3533931" y="2227489"/>
            <a:ext cx="2076138" cy="1494925"/>
          </a:xfrm>
          <a:prstGeom prst="round2DiagRect">
            <a:avLst/>
          </a:prstGeom>
          <a:noFill/>
          <a:ln>
            <a:solidFill>
              <a:srgbClr val="3C5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sp>
        <p:nvSpPr>
          <p:cNvPr id="14" name="Google Shape;616;p40">
            <a:extLst>
              <a:ext uri="{FF2B5EF4-FFF2-40B4-BE49-F238E27FC236}">
                <a16:creationId xmlns:a16="http://schemas.microsoft.com/office/drawing/2014/main" id="{B9957280-DBF4-C08D-F5D6-ED891FEAF40B}"/>
              </a:ext>
            </a:extLst>
          </p:cNvPr>
          <p:cNvSpPr txBox="1">
            <a:spLocks/>
          </p:cNvSpPr>
          <p:nvPr/>
        </p:nvSpPr>
        <p:spPr>
          <a:xfrm>
            <a:off x="3607787" y="2326892"/>
            <a:ext cx="2039720" cy="144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6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l-GR" dirty="0"/>
              <a:t>Τοποθεσία</a:t>
            </a:r>
          </a:p>
        </p:txBody>
      </p:sp>
      <p:sp>
        <p:nvSpPr>
          <p:cNvPr id="15" name="Round Diagonal Corner of Rectangle 14">
            <a:extLst>
              <a:ext uri="{FF2B5EF4-FFF2-40B4-BE49-F238E27FC236}">
                <a16:creationId xmlns:a16="http://schemas.microsoft.com/office/drawing/2014/main" id="{62279DF3-7398-9AD8-4CD0-DD00CF9A0019}"/>
              </a:ext>
            </a:extLst>
          </p:cNvPr>
          <p:cNvSpPr/>
          <p:nvPr/>
        </p:nvSpPr>
        <p:spPr>
          <a:xfrm>
            <a:off x="1065626" y="2272872"/>
            <a:ext cx="2076138" cy="1494925"/>
          </a:xfrm>
          <a:prstGeom prst="round2DiagRect">
            <a:avLst/>
          </a:prstGeom>
          <a:noFill/>
          <a:ln>
            <a:solidFill>
              <a:srgbClr val="3C5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sp>
        <p:nvSpPr>
          <p:cNvPr id="16" name="Google Shape;616;p40">
            <a:extLst>
              <a:ext uri="{FF2B5EF4-FFF2-40B4-BE49-F238E27FC236}">
                <a16:creationId xmlns:a16="http://schemas.microsoft.com/office/drawing/2014/main" id="{A5E5C0DB-E12C-0882-9224-D40836D47B71}"/>
              </a:ext>
            </a:extLst>
          </p:cNvPr>
          <p:cNvSpPr txBox="1">
            <a:spLocks/>
          </p:cNvSpPr>
          <p:nvPr/>
        </p:nvSpPr>
        <p:spPr>
          <a:xfrm>
            <a:off x="1139482" y="2372275"/>
            <a:ext cx="2039720" cy="144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6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l-GR" dirty="0"/>
              <a:t>Πολυτέλεια     και παροχές</a:t>
            </a:r>
          </a:p>
        </p:txBody>
      </p:sp>
      <p:pic>
        <p:nvPicPr>
          <p:cNvPr id="2" name="Picture 1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AAC6F44B-2699-7A83-7A80-7D9887A05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012"/>
            <a:ext cx="1254557" cy="3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785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>
          <a:extLst>
            <a:ext uri="{FF2B5EF4-FFF2-40B4-BE49-F238E27FC236}">
              <a16:creationId xmlns:a16="http://schemas.microsoft.com/office/drawing/2014/main" id="{A8AE84EC-A758-1EFF-9C6E-C76EEC00D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3">
            <a:extLst>
              <a:ext uri="{FF2B5EF4-FFF2-40B4-BE49-F238E27FC236}">
                <a16:creationId xmlns:a16="http://schemas.microsoft.com/office/drawing/2014/main" id="{C3385E6D-6630-6CFC-482B-2B5A062419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Συλλογή δεδομένων</a:t>
            </a:r>
            <a:endParaRPr dirty="0"/>
          </a:p>
        </p:txBody>
      </p:sp>
      <p:sp>
        <p:nvSpPr>
          <p:cNvPr id="750" name="Google Shape;750;p43">
            <a:extLst>
              <a:ext uri="{FF2B5EF4-FFF2-40B4-BE49-F238E27FC236}">
                <a16:creationId xmlns:a16="http://schemas.microsoft.com/office/drawing/2014/main" id="{528BC480-889D-005F-6157-C232FEDFF17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30731" y="1515961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250000"/>
              </a:lnSpc>
              <a:buClr>
                <a:srgbClr val="3C5366"/>
              </a:buClr>
              <a:buSzPts val="1100"/>
              <a:buFont typeface="Wingdings" pitchFamily="2" charset="2"/>
              <a:buChar char="q"/>
            </a:pPr>
            <a:r>
              <a:rPr lang="el-GR" sz="1600" dirty="0">
                <a:solidFill>
                  <a:srgbClr val="3C5366"/>
                </a:solidFill>
              </a:rPr>
              <a:t>Τυχαία δειγματοληψία</a:t>
            </a:r>
          </a:p>
          <a:p>
            <a:pPr marL="285750" indent="-285750">
              <a:lnSpc>
                <a:spcPct val="250000"/>
              </a:lnSpc>
              <a:buClr>
                <a:srgbClr val="3C5366"/>
              </a:buClr>
              <a:buSzPts val="1100"/>
              <a:buFont typeface="Wingdings" pitchFamily="2" charset="2"/>
              <a:buChar char="q"/>
            </a:pPr>
            <a:r>
              <a:rPr lang="en-US" sz="1600" dirty="0">
                <a:solidFill>
                  <a:srgbClr val="3C5366"/>
                </a:solidFill>
              </a:rPr>
              <a:t>Booking.com</a:t>
            </a:r>
          </a:p>
          <a:p>
            <a:pPr marL="285750" indent="-285750">
              <a:lnSpc>
                <a:spcPct val="250000"/>
              </a:lnSpc>
              <a:buClr>
                <a:srgbClr val="3C5366"/>
              </a:buClr>
              <a:buSzPts val="1100"/>
              <a:buFont typeface="Wingdings" pitchFamily="2" charset="2"/>
              <a:buChar char="q"/>
            </a:pPr>
            <a:r>
              <a:rPr lang="el-GR" sz="1600" dirty="0">
                <a:solidFill>
                  <a:srgbClr val="3C5366"/>
                </a:solidFill>
              </a:rPr>
              <a:t>12/07/2025</a:t>
            </a:r>
          </a:p>
          <a:p>
            <a:pPr marL="285750" indent="-285750">
              <a:lnSpc>
                <a:spcPct val="250000"/>
              </a:lnSpc>
              <a:buClr>
                <a:srgbClr val="3C5366"/>
              </a:buClr>
              <a:buSzPts val="1100"/>
              <a:buFont typeface="Wingdings" pitchFamily="2" charset="2"/>
              <a:buChar char="q"/>
            </a:pPr>
            <a:r>
              <a:rPr lang="el-GR" sz="1600" dirty="0">
                <a:solidFill>
                  <a:srgbClr val="3C5366"/>
                </a:solidFill>
              </a:rPr>
              <a:t>126 Παρατηρήσεις</a:t>
            </a:r>
            <a:endParaRPr lang="en-GB" sz="1600" dirty="0">
              <a:solidFill>
                <a:srgbClr val="3C5366"/>
              </a:solidFill>
            </a:endParaRPr>
          </a:p>
        </p:txBody>
      </p:sp>
      <p:pic>
        <p:nvPicPr>
          <p:cNvPr id="4" name="Picture 3" descr="A magnifying glass and a computer with graph&#10;&#10;AI-generated content may be incorrect.">
            <a:extLst>
              <a:ext uri="{FF2B5EF4-FFF2-40B4-BE49-F238E27FC236}">
                <a16:creationId xmlns:a16="http://schemas.microsoft.com/office/drawing/2014/main" id="{E5ADA95E-D4D3-1A2A-AD62-08C51393E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93701"/>
            <a:ext cx="3616535" cy="2411023"/>
          </a:xfrm>
          <a:prstGeom prst="rect">
            <a:avLst/>
          </a:prstGeom>
        </p:spPr>
      </p:pic>
      <p:pic>
        <p:nvPicPr>
          <p:cNvPr id="5" name="Picture 4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D366F4D1-0E68-658C-BACD-2F245C809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012"/>
            <a:ext cx="1254557" cy="3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638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>
          <a:extLst>
            <a:ext uri="{FF2B5EF4-FFF2-40B4-BE49-F238E27FC236}">
              <a16:creationId xmlns:a16="http://schemas.microsoft.com/office/drawing/2014/main" id="{F2366E7A-E61F-004B-45A7-014EA57BF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3">
            <a:extLst>
              <a:ext uri="{FF2B5EF4-FFF2-40B4-BE49-F238E27FC236}">
                <a16:creationId xmlns:a16="http://schemas.microsoft.com/office/drawing/2014/main" id="{0463CA48-58F6-DD6F-436C-1A2063F7B0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Συλλογή δεδομένων</a:t>
            </a:r>
            <a:endParaRPr dirty="0"/>
          </a:p>
        </p:txBody>
      </p:sp>
      <p:sp>
        <p:nvSpPr>
          <p:cNvPr id="750" name="Google Shape;750;p43">
            <a:extLst>
              <a:ext uri="{FF2B5EF4-FFF2-40B4-BE49-F238E27FC236}">
                <a16:creationId xmlns:a16="http://schemas.microsoft.com/office/drawing/2014/main" id="{2179B765-8543-8735-94B1-5DE19AF6CED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29642" y="1490657"/>
            <a:ext cx="7411469" cy="3094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200000"/>
              </a:lnSpc>
              <a:buClr>
                <a:srgbClr val="3C5366"/>
              </a:buClr>
              <a:buSzPts val="1100"/>
            </a:pPr>
            <a:r>
              <a:rPr lang="el-GR" dirty="0">
                <a:solidFill>
                  <a:srgbClr val="3C5366"/>
                </a:solidFill>
              </a:rPr>
              <a:t>Εξαρτημένη μεταβλητή </a:t>
            </a:r>
            <a:r>
              <a:rPr lang="en-US" dirty="0">
                <a:solidFill>
                  <a:srgbClr val="3C5366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l-GR" dirty="0">
                <a:solidFill>
                  <a:srgbClr val="3C5366"/>
                </a:solidFill>
              </a:rPr>
              <a:t>): Η </a:t>
            </a:r>
            <a:r>
              <a:rPr lang="el-GR" dirty="0">
                <a:solidFill>
                  <a:srgbClr val="FF0000"/>
                </a:solidFill>
              </a:rPr>
              <a:t>τιμή</a:t>
            </a:r>
            <a:r>
              <a:rPr lang="el-GR" dirty="0">
                <a:solidFill>
                  <a:srgbClr val="3C5366"/>
                </a:solidFill>
              </a:rPr>
              <a:t> των ξενοδοχείων</a:t>
            </a:r>
          </a:p>
          <a:p>
            <a:pPr marL="285750" indent="-285750">
              <a:lnSpc>
                <a:spcPct val="200000"/>
              </a:lnSpc>
              <a:buClr>
                <a:srgbClr val="3C5366"/>
              </a:buClr>
              <a:buSzPts val="1100"/>
            </a:pPr>
            <a:r>
              <a:rPr lang="el-GR" dirty="0">
                <a:solidFill>
                  <a:srgbClr val="3C5366"/>
                </a:solidFill>
              </a:rPr>
              <a:t>Ανεξάρτητες μεταβλητές (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>
                <a:solidFill>
                  <a:srgbClr val="3C5366"/>
                </a:solidFill>
              </a:rPr>
              <a:t>)</a:t>
            </a:r>
            <a:r>
              <a:rPr lang="el-GR" dirty="0">
                <a:solidFill>
                  <a:srgbClr val="3C5366"/>
                </a:solidFill>
              </a:rPr>
              <a:t>:  </a:t>
            </a:r>
          </a:p>
          <a:p>
            <a:pPr marL="342900" indent="-342900">
              <a:lnSpc>
                <a:spcPct val="250000"/>
              </a:lnSpc>
              <a:buClr>
                <a:srgbClr val="3C5366"/>
              </a:buClr>
              <a:buSzPts val="1100"/>
              <a:buFont typeface="+mj-lt"/>
              <a:buAutoNum type="arabicPeriod"/>
            </a:pPr>
            <a:endParaRPr lang="en-GB" dirty="0">
              <a:solidFill>
                <a:srgbClr val="3C5366"/>
              </a:solidFill>
            </a:endParaRPr>
          </a:p>
        </p:txBody>
      </p:sp>
      <p:sp>
        <p:nvSpPr>
          <p:cNvPr id="5" name="Google Shape;750;p43">
            <a:extLst>
              <a:ext uri="{FF2B5EF4-FFF2-40B4-BE49-F238E27FC236}">
                <a16:creationId xmlns:a16="http://schemas.microsoft.com/office/drawing/2014/main" id="{E85359C8-E7A5-969E-9D24-CE7FDFA14F77}"/>
              </a:ext>
            </a:extLst>
          </p:cNvPr>
          <p:cNvSpPr txBox="1">
            <a:spLocks/>
          </p:cNvSpPr>
          <p:nvPr/>
        </p:nvSpPr>
        <p:spPr>
          <a:xfrm>
            <a:off x="1107921" y="2476859"/>
            <a:ext cx="4714039" cy="309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3C5366"/>
              </a:buClr>
              <a:buSzPts val="1100"/>
              <a:buNone/>
            </a:pPr>
            <a:r>
              <a:rPr lang="el-GR" b="1" i="1" dirty="0">
                <a:solidFill>
                  <a:srgbClr val="3C5366"/>
                </a:solidFill>
              </a:rPr>
              <a:t>Κατηγορικές:</a:t>
            </a:r>
          </a:p>
          <a:p>
            <a:pPr marL="342900" indent="-342900">
              <a:lnSpc>
                <a:spcPct val="150000"/>
              </a:lnSpc>
              <a:buClr>
                <a:srgbClr val="3C5366"/>
              </a:buClr>
              <a:buSzPts val="1100"/>
              <a:buFont typeface="+mj-lt"/>
              <a:buAutoNum type="arabicPeriod"/>
            </a:pPr>
            <a:r>
              <a:rPr lang="el-GR" dirty="0">
                <a:solidFill>
                  <a:srgbClr val="3C5366"/>
                </a:solidFill>
              </a:rPr>
              <a:t>Πόλη</a:t>
            </a:r>
          </a:p>
          <a:p>
            <a:pPr marL="342900" indent="-342900">
              <a:lnSpc>
                <a:spcPct val="150000"/>
              </a:lnSpc>
              <a:buClr>
                <a:srgbClr val="3C5366"/>
              </a:buClr>
              <a:buSzPts val="1100"/>
              <a:buFont typeface="+mj-lt"/>
              <a:buAutoNum type="arabicPeriod"/>
            </a:pPr>
            <a:r>
              <a:rPr lang="en-US" dirty="0">
                <a:solidFill>
                  <a:srgbClr val="3C5366"/>
                </a:solidFill>
              </a:rPr>
              <a:t>Hotel Stars</a:t>
            </a:r>
            <a:r>
              <a:rPr lang="el-GR" dirty="0">
                <a:solidFill>
                  <a:srgbClr val="3C5366"/>
                </a:solidFill>
              </a:rPr>
              <a:t> </a:t>
            </a:r>
            <a:endParaRPr lang="en-US" dirty="0">
              <a:solidFill>
                <a:srgbClr val="3C5366"/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3C5366"/>
              </a:buClr>
              <a:buSzPts val="1100"/>
              <a:buFont typeface="+mj-lt"/>
              <a:buAutoNum type="arabicPeriod"/>
            </a:pPr>
            <a:r>
              <a:rPr lang="el-GR" dirty="0">
                <a:solidFill>
                  <a:srgbClr val="3C5366"/>
                </a:solidFill>
              </a:rPr>
              <a:t>Τ</a:t>
            </a:r>
            <a:r>
              <a:rPr lang="en-US" dirty="0" err="1">
                <a:solidFill>
                  <a:srgbClr val="3C5366"/>
                </a:solidFill>
              </a:rPr>
              <a:t>ύ</a:t>
            </a:r>
            <a:r>
              <a:rPr lang="el-GR" dirty="0">
                <a:solidFill>
                  <a:srgbClr val="3C5366"/>
                </a:solidFill>
              </a:rPr>
              <a:t>πος δωματίου</a:t>
            </a:r>
          </a:p>
          <a:p>
            <a:pPr marL="342900" indent="-342900">
              <a:lnSpc>
                <a:spcPct val="150000"/>
              </a:lnSpc>
              <a:buClr>
                <a:srgbClr val="3C5366"/>
              </a:buClr>
              <a:buSzPts val="1100"/>
              <a:buFont typeface="+mj-lt"/>
              <a:buAutoNum type="arabicPeriod"/>
            </a:pPr>
            <a:r>
              <a:rPr lang="el-GR" dirty="0">
                <a:solidFill>
                  <a:srgbClr val="3C5366"/>
                </a:solidFill>
              </a:rPr>
              <a:t>Παροχές (Πισίνα, Πρωινό, Σπα, Γυμναστήριο)</a:t>
            </a:r>
          </a:p>
          <a:p>
            <a:pPr marL="342900" indent="-342900">
              <a:lnSpc>
                <a:spcPct val="250000"/>
              </a:lnSpc>
              <a:buClr>
                <a:srgbClr val="3C5366"/>
              </a:buClr>
              <a:buSzPts val="1100"/>
              <a:buFont typeface="+mj-lt"/>
              <a:buAutoNum type="arabicPeriod"/>
            </a:pPr>
            <a:endParaRPr lang="en-GB" dirty="0">
              <a:solidFill>
                <a:srgbClr val="3C5366"/>
              </a:solidFill>
            </a:endParaRPr>
          </a:p>
        </p:txBody>
      </p:sp>
      <p:sp>
        <p:nvSpPr>
          <p:cNvPr id="6" name="Google Shape;750;p43">
            <a:extLst>
              <a:ext uri="{FF2B5EF4-FFF2-40B4-BE49-F238E27FC236}">
                <a16:creationId xmlns:a16="http://schemas.microsoft.com/office/drawing/2014/main" id="{29C7B729-FE04-4ED9-2101-3604F205613D}"/>
              </a:ext>
            </a:extLst>
          </p:cNvPr>
          <p:cNvSpPr txBox="1">
            <a:spLocks/>
          </p:cNvSpPr>
          <p:nvPr/>
        </p:nvSpPr>
        <p:spPr>
          <a:xfrm>
            <a:off x="5746688" y="2476859"/>
            <a:ext cx="2594423" cy="309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3C5366"/>
              </a:buClr>
              <a:buSzPts val="1100"/>
              <a:buNone/>
            </a:pPr>
            <a:r>
              <a:rPr lang="el-GR" b="1" i="1" dirty="0">
                <a:solidFill>
                  <a:srgbClr val="3C5366"/>
                </a:solidFill>
              </a:rPr>
              <a:t>Συνεχείς:</a:t>
            </a:r>
          </a:p>
          <a:p>
            <a:pPr marL="342900" indent="-342900">
              <a:lnSpc>
                <a:spcPct val="150000"/>
              </a:lnSpc>
              <a:buClr>
                <a:srgbClr val="3C5366"/>
              </a:buClr>
              <a:buSzPts val="1100"/>
              <a:buFont typeface="+mj-lt"/>
              <a:buAutoNum type="arabicPeriod"/>
            </a:pPr>
            <a:r>
              <a:rPr lang="el-GR" dirty="0">
                <a:solidFill>
                  <a:srgbClr val="3C5366"/>
                </a:solidFill>
              </a:rPr>
              <a:t>Αξιολόγηση πελατών</a:t>
            </a:r>
          </a:p>
          <a:p>
            <a:pPr marL="342900" indent="-342900">
              <a:lnSpc>
                <a:spcPct val="150000"/>
              </a:lnSpc>
              <a:buClr>
                <a:srgbClr val="3C5366"/>
              </a:buClr>
              <a:buSzPts val="1100"/>
              <a:buFont typeface="+mj-lt"/>
              <a:buAutoNum type="arabicPeriod"/>
            </a:pPr>
            <a:r>
              <a:rPr lang="el-GR" dirty="0">
                <a:solidFill>
                  <a:srgbClr val="3C5366"/>
                </a:solidFill>
              </a:rPr>
              <a:t>Τοποθεσία</a:t>
            </a:r>
          </a:p>
          <a:p>
            <a:pPr marL="342900" indent="-342900">
              <a:lnSpc>
                <a:spcPct val="150000"/>
              </a:lnSpc>
              <a:buClr>
                <a:srgbClr val="3C5366"/>
              </a:buClr>
              <a:buSzPts val="1100"/>
              <a:buFont typeface="+mj-lt"/>
              <a:buAutoNum type="arabicPeriod"/>
            </a:pPr>
            <a:r>
              <a:rPr lang="el-GR" dirty="0">
                <a:solidFill>
                  <a:srgbClr val="3C5366"/>
                </a:solidFill>
              </a:rPr>
              <a:t>Μέγεθος δωματίου</a:t>
            </a:r>
          </a:p>
          <a:p>
            <a:pPr marL="342900" indent="-342900">
              <a:lnSpc>
                <a:spcPct val="250000"/>
              </a:lnSpc>
              <a:buClr>
                <a:srgbClr val="3C5366"/>
              </a:buClr>
              <a:buSzPts val="1100"/>
              <a:buFont typeface="+mj-lt"/>
              <a:buAutoNum type="arabicPeriod"/>
            </a:pPr>
            <a:endParaRPr lang="en-GB" dirty="0">
              <a:solidFill>
                <a:srgbClr val="3C5366"/>
              </a:solidFill>
            </a:endParaRPr>
          </a:p>
        </p:txBody>
      </p:sp>
      <p:pic>
        <p:nvPicPr>
          <p:cNvPr id="2" name="Picture 1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83CD83A4-6216-14CF-D5EF-85405F376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012"/>
            <a:ext cx="1254557" cy="3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57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4" descr="A graph of a bar graph&#10;&#10;AI-generated content may be incorrect.">
            <a:extLst>
              <a:ext uri="{FF2B5EF4-FFF2-40B4-BE49-F238E27FC236}">
                <a16:creationId xmlns:a16="http://schemas.microsoft.com/office/drawing/2014/main" id="{E81DC3CC-CD2F-2BD4-4318-843DC27C18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" r="131"/>
          <a:stretch>
            <a:fillRect/>
          </a:stretch>
        </p:blipFill>
        <p:spPr>
          <a:xfrm>
            <a:off x="6160073" y="782211"/>
            <a:ext cx="2705686" cy="1615788"/>
          </a:xfrm>
          <a:prstGeom prst="rect">
            <a:avLst/>
          </a:prstGeom>
        </p:spPr>
      </p:pic>
      <p:pic>
        <p:nvPicPr>
          <p:cNvPr id="17" name="Picture 16" descr="A graph with numbers and a bar&#10;&#10;AI-generated content may be incorrect.">
            <a:extLst>
              <a:ext uri="{FF2B5EF4-FFF2-40B4-BE49-F238E27FC236}">
                <a16:creationId xmlns:a16="http://schemas.microsoft.com/office/drawing/2014/main" id="{FFDDB926-F159-D958-98FF-624A4F498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517" y="782211"/>
            <a:ext cx="2705686" cy="1614380"/>
          </a:xfrm>
          <a:prstGeom prst="rect">
            <a:avLst/>
          </a:prstGeom>
        </p:spPr>
      </p:pic>
      <p:sp>
        <p:nvSpPr>
          <p:cNvPr id="18" name="Google Shape;584;p38">
            <a:extLst>
              <a:ext uri="{FF2B5EF4-FFF2-40B4-BE49-F238E27FC236}">
                <a16:creationId xmlns:a16="http://schemas.microsoft.com/office/drawing/2014/main" id="{A4B1C84A-16A5-827E-4404-6549F05EE42A}"/>
              </a:ext>
            </a:extLst>
          </p:cNvPr>
          <p:cNvSpPr txBox="1">
            <a:spLocks noGrp="1"/>
          </p:cNvSpPr>
          <p:nvPr/>
        </p:nvSpPr>
        <p:spPr>
          <a:xfrm>
            <a:off x="682485" y="854838"/>
            <a:ext cx="2550111" cy="105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600" b="1" i="1" dirty="0"/>
              <a:t>Τιμ</a:t>
            </a:r>
            <a:r>
              <a:rPr lang="en" sz="1600" b="1" i="1" dirty="0" err="1"/>
              <a:t>ή</a:t>
            </a:r>
            <a:r>
              <a:rPr lang="el-GR" sz="1600" b="1" i="1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 sz="400" dirty="0"/>
          </a:p>
          <a:p>
            <a:pPr marL="285750" indent="-285750"/>
            <a:r>
              <a:rPr lang="el-GR" dirty="0"/>
              <a:t>Συνεχείς μεταβλητή</a:t>
            </a:r>
          </a:p>
          <a:p>
            <a:pPr marL="285750" indent="-285750"/>
            <a:r>
              <a:rPr lang="el-GR" dirty="0"/>
              <a:t>Δεξιά λοξή</a:t>
            </a:r>
          </a:p>
          <a:p>
            <a:pPr marL="285750" indent="-285750"/>
            <a:r>
              <a:rPr lang="el-GR" dirty="0"/>
              <a:t>Μετατροπή σε λογάριθμο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079;p78">
            <a:extLst>
              <a:ext uri="{FF2B5EF4-FFF2-40B4-BE49-F238E27FC236}">
                <a16:creationId xmlns:a16="http://schemas.microsoft.com/office/drawing/2014/main" id="{26D5F6C4-E046-1A20-63FC-35A1CCD32DD5}"/>
              </a:ext>
            </a:extLst>
          </p:cNvPr>
          <p:cNvSpPr/>
          <p:nvPr/>
        </p:nvSpPr>
        <p:spPr>
          <a:xfrm rot="16200000">
            <a:off x="5883802" y="1961935"/>
            <a:ext cx="222774" cy="121451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" name="Google Shape;584;p38">
            <a:extLst>
              <a:ext uri="{FF2B5EF4-FFF2-40B4-BE49-F238E27FC236}">
                <a16:creationId xmlns:a16="http://schemas.microsoft.com/office/drawing/2014/main" id="{CBAC7D6E-73D5-68AD-EC0D-4200874834CE}"/>
              </a:ext>
            </a:extLst>
          </p:cNvPr>
          <p:cNvSpPr txBox="1">
            <a:spLocks noGrp="1"/>
          </p:cNvSpPr>
          <p:nvPr/>
        </p:nvSpPr>
        <p:spPr>
          <a:xfrm>
            <a:off x="5255459" y="2176267"/>
            <a:ext cx="573744" cy="2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1" dirty="0">
                <a:solidFill>
                  <a:srgbClr val="FF0000"/>
                </a:solidFill>
              </a:rPr>
              <a:t>Skew: 3.48</a:t>
            </a:r>
            <a:endParaRPr sz="600" i="1" dirty="0">
              <a:solidFill>
                <a:srgbClr val="FF0000"/>
              </a:solidFill>
            </a:endParaRPr>
          </a:p>
        </p:txBody>
      </p:sp>
      <p:sp>
        <p:nvSpPr>
          <p:cNvPr id="21" name="Google Shape;584;p38">
            <a:extLst>
              <a:ext uri="{FF2B5EF4-FFF2-40B4-BE49-F238E27FC236}">
                <a16:creationId xmlns:a16="http://schemas.microsoft.com/office/drawing/2014/main" id="{FA41EC52-AD83-E973-0D33-826B07744BCD}"/>
              </a:ext>
            </a:extLst>
          </p:cNvPr>
          <p:cNvSpPr txBox="1">
            <a:spLocks noGrp="1"/>
          </p:cNvSpPr>
          <p:nvPr/>
        </p:nvSpPr>
        <p:spPr>
          <a:xfrm>
            <a:off x="8286842" y="2176267"/>
            <a:ext cx="578917" cy="2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1" dirty="0">
                <a:solidFill>
                  <a:srgbClr val="FF0000"/>
                </a:solidFill>
              </a:rPr>
              <a:t>Skew: 0.53</a:t>
            </a:r>
            <a:endParaRPr sz="600" i="1" dirty="0">
              <a:solidFill>
                <a:srgbClr val="FF0000"/>
              </a:solidFill>
            </a:endParaRPr>
          </a:p>
        </p:txBody>
      </p:sp>
      <p:sp>
        <p:nvSpPr>
          <p:cNvPr id="22" name="Google Shape;584;p38">
            <a:extLst>
              <a:ext uri="{FF2B5EF4-FFF2-40B4-BE49-F238E27FC236}">
                <a16:creationId xmlns:a16="http://schemas.microsoft.com/office/drawing/2014/main" id="{7F443E47-DD47-B0B1-F907-4E24CCFDCFD6}"/>
              </a:ext>
            </a:extLst>
          </p:cNvPr>
          <p:cNvSpPr txBox="1">
            <a:spLocks noGrp="1"/>
          </p:cNvSpPr>
          <p:nvPr/>
        </p:nvSpPr>
        <p:spPr>
          <a:xfrm>
            <a:off x="682486" y="3263266"/>
            <a:ext cx="2472838" cy="105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600" b="1" i="1" dirty="0"/>
              <a:t>Πόλη: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 sz="400" dirty="0"/>
          </a:p>
          <a:p>
            <a:pPr marL="285750" indent="-285750"/>
            <a:r>
              <a:rPr lang="el-GR" dirty="0"/>
              <a:t>Κατηγορική μεταβλητή</a:t>
            </a:r>
          </a:p>
          <a:p>
            <a:pPr marL="285750" indent="-285750"/>
            <a:r>
              <a:rPr lang="el-GR" dirty="0"/>
              <a:t>Ψευδομεταβλητές</a:t>
            </a:r>
            <a:endParaRPr lang="en-US" dirty="0"/>
          </a:p>
          <a:p>
            <a:pPr marL="285750" indent="-285750"/>
            <a:r>
              <a:rPr lang="el-GR" dirty="0"/>
              <a:t>Γραμμική Παλινδρόμιση</a:t>
            </a:r>
            <a:endParaRPr lang="en-US" dirty="0"/>
          </a:p>
          <a:p>
            <a:pPr marL="285750" indent="-285750"/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</a:t>
            </a:r>
            <a:r>
              <a:rPr lang="el-GR" dirty="0"/>
              <a:t>0,13</a:t>
            </a:r>
            <a:endParaRPr lang="el-GR" sz="1100" baseline="30000" dirty="0"/>
          </a:p>
        </p:txBody>
      </p:sp>
      <p:pic>
        <p:nvPicPr>
          <p:cNvPr id="23" name="Picture 22" descr="A chart of different sizes of blue boxes&#10;&#10;AI-generated content may be incorrect.">
            <a:extLst>
              <a:ext uri="{FF2B5EF4-FFF2-40B4-BE49-F238E27FC236}">
                <a16:creationId xmlns:a16="http://schemas.microsoft.com/office/drawing/2014/main" id="{A68668A2-EB43-B440-9CC8-8E9589F64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832" y="3195853"/>
            <a:ext cx="2961327" cy="16189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4064F87-D066-25F9-69F5-FA46BF6D8141}"/>
              </a:ext>
            </a:extLst>
          </p:cNvPr>
          <p:cNvSpPr txBox="1"/>
          <p:nvPr/>
        </p:nvSpPr>
        <p:spPr>
          <a:xfrm>
            <a:off x="626496" y="2725812"/>
            <a:ext cx="4572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3C5366"/>
              </a:buClr>
              <a:buSzPts val="1100"/>
            </a:pPr>
            <a:r>
              <a:rPr lang="el-GR" dirty="0">
                <a:solidFill>
                  <a:srgbClr val="3C5366"/>
                </a:solidFill>
              </a:rPr>
              <a:t>Ανεξάρτητες μεταβλητές (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>
                <a:solidFill>
                  <a:srgbClr val="3C5366"/>
                </a:solidFill>
              </a:rPr>
              <a:t>)</a:t>
            </a:r>
            <a:r>
              <a:rPr lang="el-GR" dirty="0">
                <a:solidFill>
                  <a:srgbClr val="3C5366"/>
                </a:solidFill>
              </a:rPr>
              <a:t>: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F3BBD9-8D85-4DCC-6BAA-05F53C5239BF}"/>
              </a:ext>
            </a:extLst>
          </p:cNvPr>
          <p:cNvSpPr txBox="1"/>
          <p:nvPr/>
        </p:nvSpPr>
        <p:spPr>
          <a:xfrm>
            <a:off x="626496" y="42919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solidFill>
                  <a:srgbClr val="3C5366"/>
                </a:solidFill>
              </a:rPr>
              <a:t>Εξαρτημένη μεταβλητή </a:t>
            </a:r>
            <a:r>
              <a:rPr lang="en-US" dirty="0">
                <a:solidFill>
                  <a:srgbClr val="3C5366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l-GR" dirty="0">
                <a:solidFill>
                  <a:srgbClr val="3C5366"/>
                </a:solidFill>
              </a:rPr>
              <a:t>): </a:t>
            </a:r>
            <a:endParaRPr lang="en-CY" dirty="0"/>
          </a:p>
        </p:txBody>
      </p:sp>
      <p:pic>
        <p:nvPicPr>
          <p:cNvPr id="2" name="Picture 1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44E1E986-A614-D316-8027-3E9C38395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012"/>
            <a:ext cx="1254557" cy="3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41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A597D-73C4-696E-0E86-FAC360759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584;p38">
            <a:extLst>
              <a:ext uri="{FF2B5EF4-FFF2-40B4-BE49-F238E27FC236}">
                <a16:creationId xmlns:a16="http://schemas.microsoft.com/office/drawing/2014/main" id="{9F95A171-DE48-A567-0284-2EAC042113A7}"/>
              </a:ext>
            </a:extLst>
          </p:cNvPr>
          <p:cNvSpPr txBox="1">
            <a:spLocks noGrp="1"/>
          </p:cNvSpPr>
          <p:nvPr/>
        </p:nvSpPr>
        <p:spPr>
          <a:xfrm>
            <a:off x="869862" y="572856"/>
            <a:ext cx="2420689" cy="105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dirty="0"/>
              <a:t>Hotel Stars</a:t>
            </a:r>
            <a:r>
              <a:rPr lang="el-GR" sz="1600" b="1" i="1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 sz="400" dirty="0"/>
          </a:p>
          <a:p>
            <a:pPr marL="285750" indent="-285750"/>
            <a:r>
              <a:rPr lang="el-GR" dirty="0"/>
              <a:t>Κατηγορική μεταβλητή</a:t>
            </a:r>
          </a:p>
          <a:p>
            <a:pPr marL="285750" indent="-285750"/>
            <a:r>
              <a:rPr lang="el-GR" dirty="0"/>
              <a:t>Ψευδομεταβλητές</a:t>
            </a:r>
          </a:p>
          <a:p>
            <a:pPr marL="285750" indent="-285750"/>
            <a:r>
              <a:rPr lang="el-GR" dirty="0"/>
              <a:t>Γραμμική Παλινδρόμιση</a:t>
            </a:r>
          </a:p>
          <a:p>
            <a:pPr marL="285750" indent="-285750"/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</a:t>
            </a:r>
            <a:r>
              <a:rPr lang="el-GR" dirty="0"/>
              <a:t>0,51</a:t>
            </a:r>
            <a:endParaRPr lang="el-GR" baseline="30000" dirty="0"/>
          </a:p>
          <a:p>
            <a:pPr marL="285750" indent="-285750"/>
            <a:endParaRPr lang="el-GR" sz="1100" dirty="0"/>
          </a:p>
          <a:p>
            <a:pPr marL="285750" indent="-285750"/>
            <a:endParaRPr lang="el-GR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84;p38">
            <a:extLst>
              <a:ext uri="{FF2B5EF4-FFF2-40B4-BE49-F238E27FC236}">
                <a16:creationId xmlns:a16="http://schemas.microsoft.com/office/drawing/2014/main" id="{508C0CB9-BBA0-0308-31C1-400264B6C57C}"/>
              </a:ext>
            </a:extLst>
          </p:cNvPr>
          <p:cNvSpPr txBox="1">
            <a:spLocks noGrp="1"/>
          </p:cNvSpPr>
          <p:nvPr/>
        </p:nvSpPr>
        <p:spPr>
          <a:xfrm>
            <a:off x="804455" y="2931704"/>
            <a:ext cx="2420689" cy="105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600" b="1" i="1" dirty="0"/>
              <a:t>Αξιολόγηση πελατών: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 sz="400" dirty="0"/>
          </a:p>
          <a:p>
            <a:pPr marL="285750" indent="-285750"/>
            <a:r>
              <a:rPr lang="el-GR" dirty="0"/>
              <a:t>Συνεχείς μεταβλητή</a:t>
            </a:r>
          </a:p>
          <a:p>
            <a:pPr marL="285750" indent="-285750"/>
            <a:r>
              <a:rPr lang="en-US" dirty="0"/>
              <a:t>r = 0.55</a:t>
            </a:r>
          </a:p>
          <a:p>
            <a:pPr marL="285750" indent="-285750"/>
            <a:r>
              <a:rPr lang="el-GR" dirty="0"/>
              <a:t>Γραμμική Παλινδρόμιση</a:t>
            </a:r>
            <a:endParaRPr lang="en-US" dirty="0"/>
          </a:p>
          <a:p>
            <a:pPr marL="285750" indent="-285750"/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</a:t>
            </a:r>
            <a:r>
              <a:rPr lang="el-GR" dirty="0"/>
              <a:t>0,</a:t>
            </a:r>
            <a:r>
              <a:rPr lang="en-US" dirty="0"/>
              <a:t>30</a:t>
            </a:r>
            <a:endParaRPr lang="el-GR" baseline="30000" dirty="0"/>
          </a:p>
        </p:txBody>
      </p:sp>
      <p:pic>
        <p:nvPicPr>
          <p:cNvPr id="8" name="Picture 7" descr="A graph with blue dots and red line&#10;&#10;AI-generated content may be incorrect.">
            <a:extLst>
              <a:ext uri="{FF2B5EF4-FFF2-40B4-BE49-F238E27FC236}">
                <a16:creationId xmlns:a16="http://schemas.microsoft.com/office/drawing/2014/main" id="{B132FB12-F750-8EF9-9337-3286C8BB4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081" y="2777024"/>
            <a:ext cx="3375849" cy="1993612"/>
          </a:xfrm>
          <a:prstGeom prst="rect">
            <a:avLst/>
          </a:prstGeom>
        </p:spPr>
      </p:pic>
      <p:pic>
        <p:nvPicPr>
          <p:cNvPr id="5" name="Picture 4" descr="A graph of a hotel star&#10;&#10;AI-generated content may be incorrect.">
            <a:extLst>
              <a:ext uri="{FF2B5EF4-FFF2-40B4-BE49-F238E27FC236}">
                <a16:creationId xmlns:a16="http://schemas.microsoft.com/office/drawing/2014/main" id="{586F1A89-685C-85E8-66A1-1E6BFD3A7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202" y="474616"/>
            <a:ext cx="3396656" cy="1843385"/>
          </a:xfrm>
          <a:prstGeom prst="rect">
            <a:avLst/>
          </a:prstGeom>
        </p:spPr>
      </p:pic>
      <p:pic>
        <p:nvPicPr>
          <p:cNvPr id="14" name="Picture 13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54855860-7CB4-6C1F-CD47-2D0CFE4367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1101" b="64373"/>
          <a:stretch/>
        </p:blipFill>
        <p:spPr>
          <a:xfrm>
            <a:off x="3667415" y="514583"/>
            <a:ext cx="1887286" cy="93941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7D0EB7A-5440-0680-4F82-ABFB2CF673BF}"/>
              </a:ext>
            </a:extLst>
          </p:cNvPr>
          <p:cNvSpPr/>
          <p:nvPr/>
        </p:nvSpPr>
        <p:spPr>
          <a:xfrm>
            <a:off x="4883150" y="800450"/>
            <a:ext cx="695357" cy="177450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  <p:pic>
        <p:nvPicPr>
          <p:cNvPr id="12" name="Picture 11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972F3754-2447-4BC5-680F-C4D83ACE4DC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" t="79315" r="39514" b="-96"/>
          <a:stretch/>
        </p:blipFill>
        <p:spPr>
          <a:xfrm>
            <a:off x="3667415" y="1574265"/>
            <a:ext cx="3822185" cy="612461"/>
          </a:xfrm>
          <a:prstGeom prst="rect">
            <a:avLst/>
          </a:prstGeom>
        </p:spPr>
      </p:pic>
      <p:pic>
        <p:nvPicPr>
          <p:cNvPr id="23" name="Picture 22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FDF9E460-E691-E8F8-81AD-8BD77DEDE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012"/>
            <a:ext cx="1254557" cy="3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36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40E7A-AE89-9790-6374-98222C146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584;p38">
            <a:extLst>
              <a:ext uri="{FF2B5EF4-FFF2-40B4-BE49-F238E27FC236}">
                <a16:creationId xmlns:a16="http://schemas.microsoft.com/office/drawing/2014/main" id="{8ACCEA23-FF4E-037A-46CF-610B22CB1D8B}"/>
              </a:ext>
            </a:extLst>
          </p:cNvPr>
          <p:cNvSpPr txBox="1">
            <a:spLocks noGrp="1"/>
          </p:cNvSpPr>
          <p:nvPr/>
        </p:nvSpPr>
        <p:spPr>
          <a:xfrm>
            <a:off x="839294" y="593979"/>
            <a:ext cx="2423919" cy="1279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600" b="1" i="1" dirty="0"/>
              <a:t>Μέγεθος δωματίου: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 sz="400" dirty="0"/>
          </a:p>
          <a:p>
            <a:pPr marL="285750" indent="-285750"/>
            <a:r>
              <a:rPr lang="el-GR" dirty="0"/>
              <a:t>Συνεχείς μεταβλητή</a:t>
            </a:r>
          </a:p>
          <a:p>
            <a:pPr marL="285750" indent="-285750"/>
            <a:r>
              <a:rPr lang="en-US" dirty="0"/>
              <a:t>r = 0.49</a:t>
            </a:r>
          </a:p>
          <a:p>
            <a:pPr marL="285750" indent="-285750"/>
            <a:r>
              <a:rPr lang="el-GR" dirty="0"/>
              <a:t>Γραμμική Παλινδρόμιση</a:t>
            </a:r>
            <a:endParaRPr lang="en-US" dirty="0"/>
          </a:p>
          <a:p>
            <a:pPr marL="285750" indent="-285750"/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</a:t>
            </a:r>
            <a:r>
              <a:rPr lang="el-GR" dirty="0"/>
              <a:t>0,</a:t>
            </a:r>
            <a:r>
              <a:rPr lang="en-US" dirty="0"/>
              <a:t>24</a:t>
            </a:r>
            <a:endParaRPr lang="el-GR" baseline="30000" dirty="0"/>
          </a:p>
          <a:p>
            <a:pPr marL="285750" indent="-285750"/>
            <a:endParaRPr lang="el-GR" sz="1100" dirty="0"/>
          </a:p>
          <a:p>
            <a:pPr marL="285750" indent="-285750"/>
            <a:endParaRPr lang="el-GR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84;p38">
            <a:extLst>
              <a:ext uri="{FF2B5EF4-FFF2-40B4-BE49-F238E27FC236}">
                <a16:creationId xmlns:a16="http://schemas.microsoft.com/office/drawing/2014/main" id="{F7983B2B-F02D-A123-E469-10F1ED32A62C}"/>
              </a:ext>
            </a:extLst>
          </p:cNvPr>
          <p:cNvSpPr txBox="1">
            <a:spLocks noGrp="1"/>
          </p:cNvSpPr>
          <p:nvPr/>
        </p:nvSpPr>
        <p:spPr>
          <a:xfrm>
            <a:off x="839295" y="3050236"/>
            <a:ext cx="2483454" cy="170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600" b="1" i="1" dirty="0"/>
              <a:t>Πρωϊνό: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 sz="400" dirty="0"/>
          </a:p>
          <a:p>
            <a:pPr marL="285750" indent="-285750"/>
            <a:r>
              <a:rPr lang="el-GR" dirty="0"/>
              <a:t>Κατηγορική μεταβλητή</a:t>
            </a:r>
          </a:p>
          <a:p>
            <a:pPr marL="285750" indent="-285750"/>
            <a:r>
              <a:rPr lang="el-GR" dirty="0"/>
              <a:t>Ψευδομεταβλητή</a:t>
            </a:r>
            <a:endParaRPr lang="en-US" dirty="0"/>
          </a:p>
          <a:p>
            <a:pPr marL="285750" indent="-285750"/>
            <a:r>
              <a:rPr lang="el-GR" dirty="0"/>
              <a:t>Γραμμική Παλινδρόμιση</a:t>
            </a:r>
            <a:endParaRPr lang="en-US" dirty="0"/>
          </a:p>
          <a:p>
            <a:pPr marL="285750" indent="-285750"/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</a:t>
            </a:r>
            <a:r>
              <a:rPr lang="el-GR" dirty="0"/>
              <a:t>0,29</a:t>
            </a:r>
          </a:p>
          <a:p>
            <a:pPr marL="285750" indent="-285750"/>
            <a:r>
              <a:rPr lang="el-GR" dirty="0"/>
              <a:t>Αφαίρεση ακραίων τιμών</a:t>
            </a:r>
          </a:p>
          <a:p>
            <a:pPr marL="285750" indent="-285750"/>
            <a:endParaRPr lang="el-GR" sz="1100" dirty="0"/>
          </a:p>
        </p:txBody>
      </p:sp>
      <p:pic>
        <p:nvPicPr>
          <p:cNvPr id="4" name="Picture 3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1D63346A-D463-973E-54C9-91170C1C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65" r="74214" b="54197"/>
          <a:stretch/>
        </p:blipFill>
        <p:spPr>
          <a:xfrm>
            <a:off x="6347861" y="3376564"/>
            <a:ext cx="1462797" cy="804094"/>
          </a:xfrm>
          <a:prstGeom prst="rect">
            <a:avLst/>
          </a:prstGeom>
        </p:spPr>
      </p:pic>
      <p:pic>
        <p:nvPicPr>
          <p:cNvPr id="8" name="Picture 7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1392BBD9-D550-C6CB-B1FC-08720B5FAA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84" r="69952" b="54184"/>
          <a:stretch/>
        </p:blipFill>
        <p:spPr>
          <a:xfrm>
            <a:off x="3322749" y="3383755"/>
            <a:ext cx="1597526" cy="80622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0B04A7B-75F2-4A76-FECC-8BEA80A12D12}"/>
              </a:ext>
            </a:extLst>
          </p:cNvPr>
          <p:cNvSpPr/>
          <p:nvPr/>
        </p:nvSpPr>
        <p:spPr>
          <a:xfrm>
            <a:off x="4649407" y="3997959"/>
            <a:ext cx="238515" cy="171138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043477-31CC-4512-5641-5395A961B9C4}"/>
              </a:ext>
            </a:extLst>
          </p:cNvPr>
          <p:cNvSpPr/>
          <p:nvPr/>
        </p:nvSpPr>
        <p:spPr>
          <a:xfrm>
            <a:off x="7572143" y="3997959"/>
            <a:ext cx="238515" cy="171138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  <p:pic>
        <p:nvPicPr>
          <p:cNvPr id="16" name="Picture 15" descr="A graph of a graph of a room size&#10;&#10;AI-generated content may be incorrect.">
            <a:extLst>
              <a:ext uri="{FF2B5EF4-FFF2-40B4-BE49-F238E27FC236}">
                <a16:creationId xmlns:a16="http://schemas.microsoft.com/office/drawing/2014/main" id="{E9E3A534-B185-0FFC-C03C-DD7BDB6E3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178" y="603333"/>
            <a:ext cx="3529041" cy="2102604"/>
          </a:xfrm>
          <a:prstGeom prst="rect">
            <a:avLst/>
          </a:prstGeom>
        </p:spPr>
      </p:pic>
      <p:pic>
        <p:nvPicPr>
          <p:cNvPr id="21" name="Picture 20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8C25A29A-93DC-7E69-F4F2-09A5DDA57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" t="82579" r="39609" b="60"/>
          <a:stretch/>
        </p:blipFill>
        <p:spPr>
          <a:xfrm>
            <a:off x="3322749" y="4362400"/>
            <a:ext cx="2891832" cy="355534"/>
          </a:xfrm>
          <a:prstGeom prst="rect">
            <a:avLst/>
          </a:prstGeom>
        </p:spPr>
      </p:pic>
      <p:pic>
        <p:nvPicPr>
          <p:cNvPr id="23" name="Picture 22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C6700ACA-7525-E78B-445D-98BCB7FEA7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95" t="82547" r="44575" b="-806"/>
          <a:stretch/>
        </p:blipFill>
        <p:spPr>
          <a:xfrm>
            <a:off x="6336295" y="4346998"/>
            <a:ext cx="2769079" cy="370936"/>
          </a:xfrm>
          <a:prstGeom prst="rect">
            <a:avLst/>
          </a:prstGeom>
        </p:spPr>
      </p:pic>
      <p:sp>
        <p:nvSpPr>
          <p:cNvPr id="25" name="Google Shape;2079;p78">
            <a:extLst>
              <a:ext uri="{FF2B5EF4-FFF2-40B4-BE49-F238E27FC236}">
                <a16:creationId xmlns:a16="http://schemas.microsoft.com/office/drawing/2014/main" id="{16FE46F1-1B80-78B8-BC7F-BE603896435A}"/>
              </a:ext>
            </a:extLst>
          </p:cNvPr>
          <p:cNvSpPr/>
          <p:nvPr/>
        </p:nvSpPr>
        <p:spPr>
          <a:xfrm rot="16200000" flipH="1">
            <a:off x="5491803" y="1952264"/>
            <a:ext cx="243012" cy="2242102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7" name="Picture 6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BAE56C93-AE01-1138-C3D0-71C8B5D51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012"/>
            <a:ext cx="1254557" cy="3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E1E763E-A618-90CC-AE21-8244AB48932C}"/>
              </a:ext>
            </a:extLst>
          </p:cNvPr>
          <p:cNvSpPr/>
          <p:nvPr/>
        </p:nvSpPr>
        <p:spPr>
          <a:xfrm>
            <a:off x="4183937" y="4585381"/>
            <a:ext cx="566483" cy="132554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37487C-B69F-1D63-E8F7-AD0F4F2E9B29}"/>
              </a:ext>
            </a:extLst>
          </p:cNvPr>
          <p:cNvSpPr/>
          <p:nvPr/>
        </p:nvSpPr>
        <p:spPr>
          <a:xfrm>
            <a:off x="7075769" y="4585380"/>
            <a:ext cx="566483" cy="132554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45207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1" grpId="0" animBg="1"/>
      <p:bldP spid="12" grpId="0" animBg="1"/>
      <p:bldP spid="25" grpId="0" animBg="1"/>
      <p:bldP spid="2" grpId="0" animBg="1"/>
      <p:bldP spid="2" grpId="1" animBg="1"/>
      <p:bldP spid="5" grpId="0" animBg="1"/>
      <p:bldP spid="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355E7D16-11B8-CA04-C8FE-C4A98563E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71673" y="436105"/>
            <a:ext cx="7704000" cy="572700"/>
          </a:xfrm>
        </p:spPr>
        <p:txBody>
          <a:bodyPr/>
          <a:lstStyle/>
          <a:p>
            <a:r>
              <a:rPr lang="el-GR" dirty="0"/>
              <a:t>Υπ</a:t>
            </a:r>
            <a:r>
              <a:rPr lang="en-CY" dirty="0"/>
              <a:t>ό</a:t>
            </a:r>
            <a:r>
              <a:rPr lang="el-GR" dirty="0"/>
              <a:t>θεση 1 - Αποτελέσματα</a:t>
            </a:r>
            <a:endParaRPr lang="en-CY" dirty="0"/>
          </a:p>
        </p:txBody>
      </p:sp>
      <p:sp>
        <p:nvSpPr>
          <p:cNvPr id="3" name="Google Shape;584;p38">
            <a:extLst>
              <a:ext uri="{FF2B5EF4-FFF2-40B4-BE49-F238E27FC236}">
                <a16:creationId xmlns:a16="http://schemas.microsoft.com/office/drawing/2014/main" id="{D29050EC-8D35-FDC4-0018-36E503530036}"/>
              </a:ext>
            </a:extLst>
          </p:cNvPr>
          <p:cNvSpPr txBox="1">
            <a:spLocks noGrp="1"/>
          </p:cNvSpPr>
          <p:nvPr/>
        </p:nvSpPr>
        <p:spPr>
          <a:xfrm>
            <a:off x="875716" y="1121496"/>
            <a:ext cx="7392568" cy="105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Null Hypothesis (H</a:t>
            </a:r>
            <a:r>
              <a:rPr lang="en-US" sz="1200" b="1" baseline="-25000" dirty="0"/>
              <a:t>0</a:t>
            </a:r>
            <a:r>
              <a:rPr lang="en-US" sz="1200" b="1" dirty="0"/>
              <a:t>)</a:t>
            </a:r>
            <a:r>
              <a:rPr lang="el-GR" sz="1200" b="1" dirty="0"/>
              <a:t>: </a:t>
            </a:r>
            <a:r>
              <a:rPr lang="el-GR" sz="1200" dirty="0"/>
              <a:t>Η πολυτέλεια (</a:t>
            </a:r>
            <a:r>
              <a:rPr lang="el-GR" sz="1200" b="1" dirty="0">
                <a:solidFill>
                  <a:srgbClr val="FF0000"/>
                </a:solidFill>
              </a:rPr>
              <a:t>τύπος</a:t>
            </a:r>
            <a:r>
              <a:rPr lang="el-GR" sz="1200" dirty="0"/>
              <a:t>, </a:t>
            </a:r>
            <a:r>
              <a:rPr lang="el-GR" sz="1200" b="1" dirty="0">
                <a:solidFill>
                  <a:srgbClr val="FF0000"/>
                </a:solidFill>
              </a:rPr>
              <a:t>μέγεθος δωματίου</a:t>
            </a:r>
            <a:r>
              <a:rPr lang="el-GR" sz="1200" b="1" dirty="0"/>
              <a:t> </a:t>
            </a:r>
            <a:r>
              <a:rPr lang="el-GR" sz="1200" dirty="0"/>
              <a:t>και </a:t>
            </a:r>
            <a:r>
              <a:rPr lang="el-GR" sz="1200" b="1" dirty="0">
                <a:solidFill>
                  <a:srgbClr val="FF0000"/>
                </a:solidFill>
              </a:rPr>
              <a:t>παροχές</a:t>
            </a:r>
            <a:r>
              <a:rPr lang="el-GR" sz="1200" dirty="0"/>
              <a:t>) δεν επηρεάζουν την τιμή.</a:t>
            </a:r>
            <a:endParaRPr lang="el-GR" sz="1200" b="1" dirty="0"/>
          </a:p>
          <a:p>
            <a:pPr marL="285750" indent="-285750"/>
            <a:endParaRPr lang="el-GR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0D1F2F10-A55B-9425-5B60-B8F3AB2C0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475" y="1647615"/>
            <a:ext cx="5099050" cy="2955747"/>
          </a:xfrm>
          <a:prstGeom prst="rect">
            <a:avLst/>
          </a:prstGeom>
        </p:spPr>
      </p:pic>
      <p:pic>
        <p:nvPicPr>
          <p:cNvPr id="5" name="Picture 4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A27DD947-0F67-4ADD-BE28-7C81B8B15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012"/>
            <a:ext cx="1254557" cy="3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atistics and Probability: Probability Distributions - Math - 11th Grade by Slidesgo">
  <a:themeElements>
    <a:clrScheme name="Simple Light">
      <a:dk1>
        <a:srgbClr val="FFFFFF"/>
      </a:dk1>
      <a:lt1>
        <a:srgbClr val="3C5366"/>
      </a:lt1>
      <a:dk2>
        <a:srgbClr val="6C94B2"/>
      </a:dk2>
      <a:lt2>
        <a:srgbClr val="80B3D2"/>
      </a:lt2>
      <a:accent1>
        <a:srgbClr val="B2D9E8"/>
      </a:accent1>
      <a:accent2>
        <a:srgbClr val="ECF6FA"/>
      </a:accent2>
      <a:accent3>
        <a:srgbClr val="B9C4DA"/>
      </a:accent3>
      <a:accent4>
        <a:srgbClr val="9DA2C2"/>
      </a:accent4>
      <a:accent5>
        <a:srgbClr val="5F6E7F"/>
      </a:accent5>
      <a:accent6>
        <a:srgbClr val="21272C"/>
      </a:accent6>
      <a:hlink>
        <a:srgbClr val="435D7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4816</TotalTime>
  <Words>531</Words>
  <Application>Microsoft Macintosh PowerPoint</Application>
  <PresentationFormat>On-screen Show (16:9)</PresentationFormat>
  <Paragraphs>162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DM Sans</vt:lpstr>
      <vt:lpstr>Wingdings</vt:lpstr>
      <vt:lpstr>Lato</vt:lpstr>
      <vt:lpstr>Inter Tight</vt:lpstr>
      <vt:lpstr>Nunito Light</vt:lpstr>
      <vt:lpstr>Figtree</vt:lpstr>
      <vt:lpstr>Times New Roman</vt:lpstr>
      <vt:lpstr>Statistics and Probability: Probability Distributions - Math - 11th Grade by Slidesgo</vt:lpstr>
      <vt:lpstr>PowerPoint Presentation</vt:lpstr>
      <vt:lpstr>Εισαγωγή</vt:lpstr>
      <vt:lpstr>Υποθέσεις</vt:lpstr>
      <vt:lpstr>Συλλογή δεδομένων</vt:lpstr>
      <vt:lpstr>Συλλογή δεδομένων</vt:lpstr>
      <vt:lpstr>PowerPoint Presentation</vt:lpstr>
      <vt:lpstr>PowerPoint Presentation</vt:lpstr>
      <vt:lpstr>PowerPoint Presentation</vt:lpstr>
      <vt:lpstr>Υπόθεση 1 - Αποτελέσματα</vt:lpstr>
      <vt:lpstr>Υπόθεση 2 - Αποτελέσματα</vt:lpstr>
      <vt:lpstr>Υπόθεση 3 - Αποτελέσματα</vt:lpstr>
      <vt:lpstr>Μοντελοποίηση</vt:lpstr>
      <vt:lpstr>Αποτελέσματα – Τελικό Μοντέλο</vt:lpstr>
      <vt:lpstr>Εισηγήσεις</vt:lpstr>
      <vt:lpstr>Η στατιστική λέει την αλήθεια… κι εμείς τη δείχνουμε!</vt:lpstr>
      <vt:lpstr>PowerPoint Presentation</vt:lpstr>
      <vt:lpstr>Appendix: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Nikolas Christofidis</cp:lastModifiedBy>
  <cp:revision>48</cp:revision>
  <dcterms:modified xsi:type="dcterms:W3CDTF">2025-12-23T13:52:11Z</dcterms:modified>
</cp:coreProperties>
</file>